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7099300" cy="10234600"/>
  <p:embeddedFontLst>
    <p:embeddedFont>
      <p:font typeface="Helvetica Neue"/>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45">
          <p15:clr>
            <a:srgbClr val="A4A3A4"/>
          </p15:clr>
        </p15:guide>
        <p15:guide id="2" pos="3606">
          <p15:clr>
            <a:srgbClr val="A4A3A4"/>
          </p15:clr>
        </p15:guide>
        <p15:guide id="3" orient="horz" pos="2164">
          <p15:clr>
            <a:srgbClr val="A4A3A4"/>
          </p15:clr>
        </p15:guide>
        <p15:guide id="4" orient="horz" pos="1302">
          <p15:clr>
            <a:srgbClr val="A4A3A4"/>
          </p15:clr>
        </p15:guide>
        <p15:guide id="5" pos="229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26FC5C7-EF95-4546-84FA-16B519406D98}">
  <a:tblStyle styleId="{A26FC5C7-EF95-4546-84FA-16B519406D98}"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20000"/>
            </a:schemeClr>
          </a:solidFill>
        </a:fill>
      </a:tcStyle>
    </a:band1H>
    <a:band2H>
      <a:tcTxStyle/>
    </a:band2H>
    <a:band1V>
      <a:tcTxStyle/>
      <a:tcStyle>
        <a:fill>
          <a:solidFill>
            <a:schemeClr val="accent3">
              <a:alpha val="20000"/>
            </a:schemeClr>
          </a:solidFill>
        </a:fill>
      </a:tcStyle>
    </a:band1V>
    <a:band2V>
      <a:tcTxStyle/>
    </a:band2V>
    <a:lastCol>
      <a:tcTxStyle b="on" i="off"/>
    </a:lastCol>
    <a:firstCol>
      <a:tcTxStyle b="on" i="off"/>
    </a:firstCol>
    <a:lastRow>
      <a:tcTxStyle b="on" i="off"/>
      <a:tcStyle>
        <a:tcBdr>
          <a:top>
            <a:ln cap="flat" cmpd="sng" w="12700">
              <a:solidFill>
                <a:schemeClr val="accent3"/>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3"/>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8017B447-55DD-438D-B94D-1F1C13F2A0D6}"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45" orient="horz"/>
        <p:guide pos="3606"/>
        <p:guide pos="2164" orient="horz"/>
        <p:guide pos="1302" orient="horz"/>
        <p:guide pos="229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HelveticaNeue-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HelveticaNeue-italic.fntdata"/><Relationship Id="rId14" Type="http://schemas.openxmlformats.org/officeDocument/2006/relationships/slide" Target="slides/slide8.xml"/><Relationship Id="rId36" Type="http://schemas.openxmlformats.org/officeDocument/2006/relationships/font" Target="fonts/HelveticaNeue-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HelveticaNeue-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46574" y="4861442"/>
            <a:ext cx="5206154" cy="4605576"/>
          </a:xfrm>
          <a:prstGeom prst="rect">
            <a:avLst/>
          </a:prstGeom>
          <a:noFill/>
          <a:ln>
            <a:noFill/>
          </a:ln>
        </p:spPr>
        <p:txBody>
          <a:bodyPr anchorCtr="0" anchor="t" bIns="47375" lIns="94750" spcFirstLastPara="1" rIns="94750" wrap="square" tIns="47375">
            <a:noAutofit/>
          </a:bodyPr>
          <a:lstStyle>
            <a:lvl1pPr indent="-228600" lvl="0" marL="457200" marR="0" rtl="0" algn="l">
              <a:lnSpc>
                <a:spcPct val="117999"/>
              </a:lnSpc>
              <a:spcBef>
                <a:spcPts val="0"/>
              </a:spcBef>
              <a:spcAft>
                <a:spcPts val="0"/>
              </a:spcAft>
              <a:buSzPts val="1400"/>
              <a:buNone/>
              <a:defRPr b="0" i="0" sz="2200" u="none" cap="none" strike="noStrike">
                <a:latin typeface="Arial"/>
                <a:ea typeface="Arial"/>
                <a:cs typeface="Arial"/>
                <a:sym typeface="Arial"/>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rasitesandvectors.biomedcentral.com/articles/10.1186/s13071-017-1988-9"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6476523/"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izhub.healthdata.org/gbd-compare/"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ho.int/bulletin/volumes/98/3/19-238485.pd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5859019/"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hdr.undp.org/en/statistic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6" name="Google Shape;236;p1:notes"/>
          <p:cNvSpPr txBox="1"/>
          <p:nvPr>
            <p:ph idx="1" type="body"/>
          </p:nvPr>
        </p:nvSpPr>
        <p:spPr>
          <a:xfrm>
            <a:off x="946574" y="4861442"/>
            <a:ext cx="5206154" cy="4605576"/>
          </a:xfrm>
          <a:prstGeom prst="rect">
            <a:avLst/>
          </a:prstGeom>
          <a:noFill/>
          <a:ln>
            <a:noFill/>
          </a:ln>
        </p:spPr>
        <p:txBody>
          <a:bodyPr anchorCtr="0" anchor="t" bIns="47375" lIns="94750" spcFirstLastPara="1" rIns="94750" wrap="square" tIns="47375">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f1f7f5aba_0_0: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rPr lang="en-US" sz="1200"/>
              <a:t>Chemotherapeutic intervention targeted at humans or pigs had a big impact, 94% and 74% of cysticercosis cases averted. Improved sanitation , meat inspection and animal husbandry are less effective but are still able to reduce prevalence singly or in combination.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Epicyst model output </a:t>
            </a:r>
            <a:r>
              <a:rPr lang="en-US" sz="1200" u="sng">
                <a:solidFill>
                  <a:schemeClr val="hlink"/>
                </a:solidFill>
                <a:hlinkClick r:id="rId2"/>
              </a:rPr>
              <a:t>https://parasitesandvectors.biomedcentral.com/articles/10.1186/s13071-017-1988-9</a:t>
            </a:r>
            <a:r>
              <a:rPr lang="en-US" sz="1200"/>
              <a:t> </a:t>
            </a:r>
            <a:endParaRPr sz="1200"/>
          </a:p>
        </p:txBody>
      </p:sp>
      <p:sp>
        <p:nvSpPr>
          <p:cNvPr id="309" name="Google Shape;309;gdf1f7f5aba_0_0: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df3146665a_0_50: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df3146665a_0_50: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f3146665a_0_59: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f3146665a_0_59: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df3146665a_0_29: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df3146665a_0_29: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8:notes"/>
          <p:cNvSpPr txBox="1"/>
          <p:nvPr>
            <p:ph idx="1" type="body"/>
          </p:nvPr>
        </p:nvSpPr>
        <p:spPr>
          <a:xfrm>
            <a:off x="946574" y="4861442"/>
            <a:ext cx="5206154" cy="4605576"/>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t/>
            </a:r>
            <a:endParaRPr/>
          </a:p>
        </p:txBody>
      </p:sp>
      <p:sp>
        <p:nvSpPr>
          <p:cNvPr id="340" name="Google Shape;340;p8: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df3146665a_0_13: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df3146665a_0_13: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df3146665a_0_21: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df3146665a_0_21: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f3146665a_0_34: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df3146665a_0_34: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1:notes"/>
          <p:cNvSpPr txBox="1"/>
          <p:nvPr>
            <p:ph idx="1" type="body"/>
          </p:nvPr>
        </p:nvSpPr>
        <p:spPr>
          <a:xfrm>
            <a:off x="946574" y="4861442"/>
            <a:ext cx="5206154" cy="4605576"/>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t/>
            </a:r>
            <a:endParaRPr/>
          </a:p>
        </p:txBody>
      </p:sp>
      <p:sp>
        <p:nvSpPr>
          <p:cNvPr id="382" name="Google Shape;382;p11: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dee2bbab3e_0_1: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t/>
            </a:r>
            <a:endParaRPr/>
          </a:p>
        </p:txBody>
      </p:sp>
      <p:sp>
        <p:nvSpPr>
          <p:cNvPr id="387" name="Google Shape;387;gdee2bbab3e_0_1: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5:notes"/>
          <p:cNvSpPr txBox="1"/>
          <p:nvPr>
            <p:ph idx="1" type="body"/>
          </p:nvPr>
        </p:nvSpPr>
        <p:spPr>
          <a:xfrm>
            <a:off x="946574" y="4861442"/>
            <a:ext cx="5206154" cy="4605576"/>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t/>
            </a:r>
            <a:endParaRPr/>
          </a:p>
        </p:txBody>
      </p:sp>
      <p:sp>
        <p:nvSpPr>
          <p:cNvPr id="243" name="Google Shape;243;p5: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df3146665a_1_6: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t/>
            </a:r>
            <a:endParaRPr/>
          </a:p>
        </p:txBody>
      </p:sp>
      <p:sp>
        <p:nvSpPr>
          <p:cNvPr id="393" name="Google Shape;393;gdf3146665a_1_6: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df3146665a_1_0: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t/>
            </a:r>
            <a:endParaRPr/>
          </a:p>
        </p:txBody>
      </p:sp>
      <p:sp>
        <p:nvSpPr>
          <p:cNvPr id="398" name="Google Shape;398;gdf3146665a_1_0: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df3146665a_1_21: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t/>
            </a:r>
            <a:endParaRPr/>
          </a:p>
        </p:txBody>
      </p:sp>
      <p:sp>
        <p:nvSpPr>
          <p:cNvPr id="403" name="Google Shape;403;gdf3146665a_1_21: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df1f7f5aba_0_15: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df1f7f5aba_0_15: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df1f7f5aba_0_9: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df1f7f5aba_0_9: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df1f7f5aba_0_25: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df1f7f5aba_0_25: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dee2bbab3e_0_13: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t/>
            </a:r>
            <a:endParaRPr/>
          </a:p>
        </p:txBody>
      </p:sp>
      <p:sp>
        <p:nvSpPr>
          <p:cNvPr id="430" name="Google Shape;430;gdee2bbab3e_0_13: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dee2bbab3e_0_22: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t/>
            </a:r>
            <a:endParaRPr/>
          </a:p>
        </p:txBody>
      </p:sp>
      <p:sp>
        <p:nvSpPr>
          <p:cNvPr id="437" name="Google Shape;437;gdee2bbab3e_0_22: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8: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t/>
            </a:r>
            <a:endParaRPr/>
          </a:p>
        </p:txBody>
      </p:sp>
      <p:sp>
        <p:nvSpPr>
          <p:cNvPr id="444" name="Google Shape;444;p28: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f2b2e6ecb_0_44: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f2b2e6ecb_0_44: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rPr lang="en-US"/>
              <a:t>The lifecycle indicates, at each stage, key research gaps and data needs important for epidemiological modelling. </a:t>
            </a:r>
            <a:endParaRPr/>
          </a:p>
          <a:p>
            <a:pPr indent="0" lvl="0" marL="0" rtl="0" algn="l">
              <a:spcBef>
                <a:spcPts val="0"/>
              </a:spcBef>
              <a:spcAft>
                <a:spcPts val="0"/>
              </a:spcAft>
              <a:buNone/>
            </a:pPr>
            <a:r>
              <a:rPr lang="en-US" u="sng">
                <a:solidFill>
                  <a:schemeClr val="hlink"/>
                </a:solidFill>
                <a:hlinkClick r:id="rId2"/>
              </a:rPr>
              <a:t>https://www.ncbi.nlm.nih.gov/pmc/articles/PMC6476523/</a:t>
            </a:r>
            <a:r>
              <a:rPr lang="en-US"/>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f2b2e6ecb_0_2: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rPr lang="en-US" sz="1400"/>
              <a:t>Taenia solium neurocysticercosis is a common cause of epileptic seizures and other neurological morbidity in most developing countries. It is also an increasingly common diagnosis in industrialized countries because of immigration from areas where it is endemic. </a:t>
            </a:r>
            <a:r>
              <a:rPr lang="en-US" sz="1100">
                <a:solidFill>
                  <a:schemeClr val="dk1"/>
                </a:solidFill>
              </a:rPr>
              <a:t>30% of all epilepsy cases are caused due to NCC in countries where the parasite is endemic. NCC and epilepsy can be associated up to 70%, particularly in poor and ignorant people. </a:t>
            </a:r>
            <a:endParaRPr sz="1400"/>
          </a:p>
          <a:p>
            <a:pPr indent="0" lvl="0" marL="0" rtl="0" algn="l">
              <a:spcBef>
                <a:spcPts val="0"/>
              </a:spcBef>
              <a:spcAft>
                <a:spcPts val="0"/>
              </a:spcAft>
              <a:buNone/>
            </a:pPr>
            <a:r>
              <a:rPr lang="en-US" sz="1400" u="sng">
                <a:solidFill>
                  <a:schemeClr val="hlink"/>
                </a:solidFill>
                <a:hlinkClick r:id="rId2"/>
              </a:rPr>
              <a:t>https://vizhub.healthdata.org/gbd-compare/</a:t>
            </a:r>
            <a:r>
              <a:rPr lang="en-US" sz="1400"/>
              <a:t> </a:t>
            </a:r>
            <a:endParaRPr sz="1400"/>
          </a:p>
        </p:txBody>
      </p:sp>
      <p:sp>
        <p:nvSpPr>
          <p:cNvPr id="257" name="Google Shape;257;gdf2b2e6ecb_0_2: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df2b2e6ecb_0_18: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df2b2e6ecb_0_18: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rPr lang="en-US" sz="1400"/>
              <a:t>WHO for developing a validated strategy for the control and elimination of T. solium taeniasis/cysticercosis; To control and to eliminate a disease is multidisciplinary and multi-</a:t>
            </a:r>
            <a:r>
              <a:rPr lang="en-US" sz="1400"/>
              <a:t>sectoral</a:t>
            </a:r>
            <a:r>
              <a:rPr lang="en-US" sz="1400"/>
              <a:t> work. To make a sustainable elimination broader inclusive planning to be done to work together with multiple stakeholders and partners with. CystiTeam working on improving the cystiSim and EPICYST models collaboratively. Knowledge gaps have been highlighted to further model development, including age-specific infection trends and local practices to inform setting-specific parameterization. </a:t>
            </a:r>
            <a:r>
              <a:rPr lang="en-US" sz="1400" u="sng">
                <a:solidFill>
                  <a:schemeClr val="hlink"/>
                </a:solidFill>
                <a:hlinkClick r:id="rId2"/>
              </a:rPr>
              <a:t>https://www.who.int/bulletin/volumes/98/3/19-238485.pdf</a:t>
            </a:r>
            <a:r>
              <a:rPr lang="en-US" sz="1400"/>
              <a:t> </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bda09f5d6_0_0: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bda09f5d6_0_0: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f2b2e6ecb_0_58: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f2b2e6ecb_0_58: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rPr lang="en-US" u="sng">
                <a:solidFill>
                  <a:schemeClr val="hlink"/>
                </a:solidFill>
                <a:hlinkClick r:id="rId2"/>
              </a:rPr>
              <a:t>https://www.ncbi.nlm.nih.gov/pmc/articles/PMC5859019/</a:t>
            </a:r>
            <a:r>
              <a:rPr lang="en-US"/>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df2b2e6ecb_0_12: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df2b2e6ecb_0_12: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rPr lang="en-US" sz="1100" u="sng">
                <a:solidFill>
                  <a:schemeClr val="hlink"/>
                </a:solidFill>
                <a:hlinkClick r:id="rId2"/>
              </a:rPr>
              <a:t>http://hdr.undp.org/en/statistics/</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f3146665a_0_0: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f3146665a_0_0:notes"/>
          <p:cNvSpPr txBox="1"/>
          <p:nvPr>
            <p:ph idx="1" type="body"/>
          </p:nvPr>
        </p:nvSpPr>
        <p:spPr>
          <a:xfrm>
            <a:off x="946574" y="4861442"/>
            <a:ext cx="52062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howMasterSp="0">
  <p:cSld name="Cover">
    <p:spTree>
      <p:nvGrpSpPr>
        <p:cNvPr id="16" name="Shape 16"/>
        <p:cNvGrpSpPr/>
        <p:nvPr/>
      </p:nvGrpSpPr>
      <p:grpSpPr>
        <a:xfrm>
          <a:off x="0" y="0"/>
          <a:ext cx="0" cy="0"/>
          <a:chOff x="0" y="0"/>
          <a:chExt cx="0" cy="0"/>
        </a:xfrm>
      </p:grpSpPr>
      <p:sp>
        <p:nvSpPr>
          <p:cNvPr id="17" name="Google Shape;17;p2"/>
          <p:cNvSpPr txBox="1"/>
          <p:nvPr>
            <p:ph idx="1" type="body"/>
          </p:nvPr>
        </p:nvSpPr>
        <p:spPr>
          <a:xfrm>
            <a:off x="3635896" y="2704935"/>
            <a:ext cx="5001692" cy="874927"/>
          </a:xfrm>
          <a:prstGeom prst="rect">
            <a:avLst/>
          </a:prstGeom>
          <a:noFill/>
          <a:ln>
            <a:noFill/>
          </a:ln>
        </p:spPr>
        <p:txBody>
          <a:bodyPr anchorCtr="0" anchor="b" bIns="45700" lIns="0" spcFirstLastPara="1" rIns="91425" wrap="square" tIns="45700">
            <a:noAutofit/>
          </a:bodyPr>
          <a:lstStyle>
            <a:lvl1pPr indent="-228600" lvl="0" marL="457200" algn="just">
              <a:lnSpc>
                <a:spcPct val="100000"/>
              </a:lnSpc>
              <a:spcBef>
                <a:spcPts val="300"/>
              </a:spcBef>
              <a:spcAft>
                <a:spcPts val="0"/>
              </a:spcAft>
              <a:buSzPts val="3500"/>
              <a:buNone/>
              <a:defRPr sz="2800">
                <a:solidFill>
                  <a:schemeClr val="accent3"/>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
          <p:cNvSpPr txBox="1"/>
          <p:nvPr>
            <p:ph idx="2" type="body"/>
          </p:nvPr>
        </p:nvSpPr>
        <p:spPr>
          <a:xfrm>
            <a:off x="3635896" y="4334062"/>
            <a:ext cx="5001692" cy="28907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750"/>
              <a:buNone/>
              <a:defRPr sz="1400"/>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9" name="Google Shape;19;p2"/>
          <p:cNvPicPr preferRelativeResize="0"/>
          <p:nvPr/>
        </p:nvPicPr>
        <p:blipFill rotWithShape="1">
          <a:blip r:embed="rId2">
            <a:alphaModFix/>
          </a:blip>
          <a:srcRect b="52284" l="0" r="0" t="0"/>
          <a:stretch/>
        </p:blipFill>
        <p:spPr>
          <a:xfrm>
            <a:off x="3635896" y="1283159"/>
            <a:ext cx="3100868" cy="856543"/>
          </a:xfrm>
          <a:prstGeom prst="rect">
            <a:avLst/>
          </a:prstGeom>
          <a:noFill/>
          <a:ln>
            <a:noFill/>
          </a:ln>
        </p:spPr>
      </p:pic>
      <p:pic>
        <p:nvPicPr>
          <p:cNvPr id="20" name="Google Shape;20;p2"/>
          <p:cNvPicPr preferRelativeResize="0"/>
          <p:nvPr/>
        </p:nvPicPr>
        <p:blipFill rotWithShape="1">
          <a:blip r:embed="rId3">
            <a:alphaModFix/>
          </a:blip>
          <a:srcRect b="238" l="38524" r="0" t="1211"/>
          <a:stretch/>
        </p:blipFill>
        <p:spPr>
          <a:xfrm>
            <a:off x="0" y="0"/>
            <a:ext cx="3161576" cy="5143500"/>
          </a:xfrm>
          <a:prstGeom prst="rect">
            <a:avLst/>
          </a:prstGeom>
          <a:noFill/>
          <a:ln>
            <a:noFill/>
          </a:ln>
        </p:spPr>
      </p:pic>
      <p:sp>
        <p:nvSpPr>
          <p:cNvPr id="21" name="Google Shape;21;p2"/>
          <p:cNvSpPr txBox="1"/>
          <p:nvPr>
            <p:ph idx="3" type="body"/>
          </p:nvPr>
        </p:nvSpPr>
        <p:spPr>
          <a:xfrm>
            <a:off x="3635896" y="3661942"/>
            <a:ext cx="5001692" cy="349968"/>
          </a:xfrm>
          <a:prstGeom prst="rect">
            <a:avLst/>
          </a:prstGeom>
          <a:noFill/>
          <a:ln>
            <a:noFill/>
          </a:ln>
        </p:spPr>
        <p:txBody>
          <a:bodyPr anchorCtr="0" anchor="t" bIns="45700" lIns="0" spcFirstLastPara="1" rIns="91425" wrap="square" tIns="45700">
            <a:noAutofit/>
          </a:bodyPr>
          <a:lstStyle>
            <a:lvl1pPr indent="-228600" lvl="0" marL="457200" algn="l">
              <a:lnSpc>
                <a:spcPct val="93000"/>
              </a:lnSpc>
              <a:spcBef>
                <a:spcPts val="300"/>
              </a:spcBef>
              <a:spcAft>
                <a:spcPts val="0"/>
              </a:spcAft>
              <a:buSzPts val="2250"/>
              <a:buNone/>
              <a:defRPr sz="1800">
                <a:solidFill>
                  <a:schemeClr val="accent2"/>
                </a:solidFill>
                <a:latin typeface="Arial"/>
                <a:ea typeface="Arial"/>
                <a:cs typeface="Arial"/>
                <a:sym typeface="Aria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255">
          <p15:clr>
            <a:srgbClr val="FBAE40"/>
          </p15:clr>
        </p15:guide>
        <p15:guide id="2" pos="229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Caption">
  <p:cSld name="Image and Caption">
    <p:spTree>
      <p:nvGrpSpPr>
        <p:cNvPr id="77" name="Shape 77"/>
        <p:cNvGrpSpPr/>
        <p:nvPr/>
      </p:nvGrpSpPr>
      <p:grpSpPr>
        <a:xfrm>
          <a:off x="0" y="0"/>
          <a:ext cx="0" cy="0"/>
          <a:chOff x="0" y="0"/>
          <a:chExt cx="0" cy="0"/>
        </a:xfrm>
      </p:grpSpPr>
      <p:sp>
        <p:nvSpPr>
          <p:cNvPr id="78" name="Google Shape;78;p11"/>
          <p:cNvSpPr/>
          <p:nvPr>
            <p:ph idx="2" type="pic"/>
          </p:nvPr>
        </p:nvSpPr>
        <p:spPr>
          <a:xfrm>
            <a:off x="500063" y="1014413"/>
            <a:ext cx="8137525" cy="2781300"/>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 name="Google Shape;79;p11"/>
          <p:cNvSpPr txBox="1"/>
          <p:nvPr>
            <p:ph idx="1" type="body"/>
          </p:nvPr>
        </p:nvSpPr>
        <p:spPr>
          <a:xfrm>
            <a:off x="499233" y="3812367"/>
            <a:ext cx="8145533" cy="422628"/>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300"/>
              </a:spcBef>
              <a:spcAft>
                <a:spcPts val="0"/>
              </a:spcAft>
              <a:buSzPts val="2000"/>
              <a:buNone/>
              <a:defRPr sz="1600">
                <a:solidFill>
                  <a:schemeClr val="lt2"/>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1"/>
          <p:cNvSpPr txBox="1"/>
          <p:nvPr>
            <p:ph type="title"/>
          </p:nvPr>
        </p:nvSpPr>
        <p:spPr>
          <a:xfrm>
            <a:off x="500063" y="274639"/>
            <a:ext cx="8137525" cy="558795"/>
          </a:xfrm>
          <a:prstGeom prst="rect">
            <a:avLst/>
          </a:prstGeom>
          <a:noFill/>
          <a:ln>
            <a:noFill/>
          </a:ln>
        </p:spPr>
        <p:txBody>
          <a:bodyPr anchorCtr="0" anchor="ctr" bIns="45700" lIns="0" spcFirstLastPara="1" rIns="91425" wrap="square" tIns="45700">
            <a:noAutofit/>
          </a:bodyPr>
          <a:lstStyle>
            <a:lvl1pPr lvl="0" algn="just">
              <a:lnSpc>
                <a:spcPct val="90000"/>
              </a:lnSpc>
              <a:spcBef>
                <a:spcPts val="0"/>
              </a:spcBef>
              <a:spcAft>
                <a:spcPts val="0"/>
              </a:spcAft>
              <a:buClr>
                <a:schemeClr val="accent3"/>
              </a:buClr>
              <a:buSzPts val="2400"/>
              <a:buFont typeface="Arial"/>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1"/>
          <p:cNvSpPr txBox="1"/>
          <p:nvPr>
            <p:ph idx="11" type="ftr"/>
          </p:nvPr>
        </p:nvSpPr>
        <p:spPr>
          <a:xfrm>
            <a:off x="506412" y="4241819"/>
            <a:ext cx="8124917" cy="386218"/>
          </a:xfrm>
          <a:prstGeom prst="rect">
            <a:avLst/>
          </a:prstGeom>
          <a:noFill/>
          <a:ln>
            <a:noFill/>
          </a:ln>
        </p:spPr>
        <p:txBody>
          <a:bodyPr anchorCtr="0" anchor="ctr" bIns="45700" lIns="0" spcFirstLastPara="1" rIns="91425" wrap="square" tIns="4570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s with Captions">
  <p:cSld name="2 Images with Captions">
    <p:spTree>
      <p:nvGrpSpPr>
        <p:cNvPr id="82" name="Shape 82"/>
        <p:cNvGrpSpPr/>
        <p:nvPr/>
      </p:nvGrpSpPr>
      <p:grpSpPr>
        <a:xfrm>
          <a:off x="0" y="0"/>
          <a:ext cx="0" cy="0"/>
          <a:chOff x="0" y="0"/>
          <a:chExt cx="0" cy="0"/>
        </a:xfrm>
      </p:grpSpPr>
      <p:sp>
        <p:nvSpPr>
          <p:cNvPr id="83" name="Google Shape;83;p12"/>
          <p:cNvSpPr txBox="1"/>
          <p:nvPr>
            <p:ph type="title"/>
          </p:nvPr>
        </p:nvSpPr>
        <p:spPr>
          <a:xfrm>
            <a:off x="500063" y="274639"/>
            <a:ext cx="8137525" cy="558795"/>
          </a:xfrm>
          <a:prstGeom prst="rect">
            <a:avLst/>
          </a:prstGeom>
          <a:noFill/>
          <a:ln>
            <a:noFill/>
          </a:ln>
        </p:spPr>
        <p:txBody>
          <a:bodyPr anchorCtr="0" anchor="ctr" bIns="45700" lIns="0" spcFirstLastPara="1" rIns="91425" wrap="square" tIns="45700">
            <a:noAutofit/>
          </a:bodyPr>
          <a:lstStyle>
            <a:lvl1pPr lvl="0" algn="just">
              <a:lnSpc>
                <a:spcPct val="90000"/>
              </a:lnSpc>
              <a:spcBef>
                <a:spcPts val="0"/>
              </a:spcBef>
              <a:spcAft>
                <a:spcPts val="0"/>
              </a:spcAft>
              <a:buClr>
                <a:schemeClr val="accent3"/>
              </a:buClr>
              <a:buSzPts val="2400"/>
              <a:buFont typeface="Arial"/>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2"/>
          <p:cNvSpPr/>
          <p:nvPr>
            <p:ph idx="2" type="pic"/>
          </p:nvPr>
        </p:nvSpPr>
        <p:spPr>
          <a:xfrm>
            <a:off x="4724698" y="1015676"/>
            <a:ext cx="3907238" cy="2780038"/>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5" name="Google Shape;85;p12"/>
          <p:cNvSpPr txBox="1"/>
          <p:nvPr>
            <p:ph idx="1" type="body"/>
          </p:nvPr>
        </p:nvSpPr>
        <p:spPr>
          <a:xfrm>
            <a:off x="4724698" y="3823714"/>
            <a:ext cx="3915473" cy="403603"/>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300"/>
              </a:spcBef>
              <a:spcAft>
                <a:spcPts val="0"/>
              </a:spcAft>
              <a:buSzPts val="1750"/>
              <a:buNone/>
              <a:defRPr sz="1400">
                <a:solidFill>
                  <a:schemeClr val="lt2"/>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2"/>
          <p:cNvSpPr/>
          <p:nvPr>
            <p:ph idx="3" type="pic"/>
          </p:nvPr>
        </p:nvSpPr>
        <p:spPr>
          <a:xfrm>
            <a:off x="508231" y="1015676"/>
            <a:ext cx="3927244" cy="2780038"/>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2"/>
          <p:cNvSpPr txBox="1"/>
          <p:nvPr>
            <p:ph idx="4" type="body"/>
          </p:nvPr>
        </p:nvSpPr>
        <p:spPr>
          <a:xfrm>
            <a:off x="507558" y="3821321"/>
            <a:ext cx="3915473" cy="403603"/>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300"/>
              </a:spcBef>
              <a:spcAft>
                <a:spcPts val="0"/>
              </a:spcAft>
              <a:buSzPts val="1750"/>
              <a:buNone/>
              <a:defRPr sz="1400">
                <a:solidFill>
                  <a:schemeClr val="lt2"/>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2"/>
          <p:cNvSpPr txBox="1"/>
          <p:nvPr>
            <p:ph idx="11" type="ftr"/>
          </p:nvPr>
        </p:nvSpPr>
        <p:spPr>
          <a:xfrm>
            <a:off x="506412" y="4241819"/>
            <a:ext cx="8124917" cy="386218"/>
          </a:xfrm>
          <a:prstGeom prst="rect">
            <a:avLst/>
          </a:prstGeom>
          <a:noFill/>
          <a:ln>
            <a:noFill/>
          </a:ln>
        </p:spPr>
        <p:txBody>
          <a:bodyPr anchorCtr="0" anchor="ctr" bIns="45700" lIns="0" spcFirstLastPara="1" rIns="91425" wrap="square" tIns="4570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s with Captions and Details">
  <p:cSld name="2 Images with Captions and Details">
    <p:spTree>
      <p:nvGrpSpPr>
        <p:cNvPr id="89" name="Shape 89"/>
        <p:cNvGrpSpPr/>
        <p:nvPr/>
      </p:nvGrpSpPr>
      <p:grpSpPr>
        <a:xfrm>
          <a:off x="0" y="0"/>
          <a:ext cx="0" cy="0"/>
          <a:chOff x="0" y="0"/>
          <a:chExt cx="0" cy="0"/>
        </a:xfrm>
      </p:grpSpPr>
      <p:sp>
        <p:nvSpPr>
          <p:cNvPr id="90" name="Google Shape;90;p13"/>
          <p:cNvSpPr/>
          <p:nvPr/>
        </p:nvSpPr>
        <p:spPr>
          <a:xfrm>
            <a:off x="508231" y="2877621"/>
            <a:ext cx="3927244" cy="1346528"/>
          </a:xfrm>
          <a:prstGeom prst="rect">
            <a:avLst/>
          </a:prstGeom>
          <a:solidFill>
            <a:srgbClr val="F0F1F1"/>
          </a:solidFill>
          <a:ln>
            <a:noFill/>
          </a:ln>
        </p:spPr>
        <p:txBody>
          <a:bodyPr anchorCtr="0" anchor="ctr" bIns="45700" lIns="91425" spcFirstLastPara="1" rIns="91425" wrap="square" tIns="45700">
            <a:noAutofit/>
          </a:bodyPr>
          <a:lstStyle/>
          <a:p>
            <a:pPr indent="0" lvl="0" marL="0" marR="0" rtl="0" algn="ctr">
              <a:lnSpc>
                <a:spcPct val="93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91" name="Google Shape;91;p13"/>
          <p:cNvSpPr/>
          <p:nvPr/>
        </p:nvSpPr>
        <p:spPr>
          <a:xfrm>
            <a:off x="4732548" y="2877621"/>
            <a:ext cx="3899388" cy="1346528"/>
          </a:xfrm>
          <a:prstGeom prst="rect">
            <a:avLst/>
          </a:prstGeom>
          <a:solidFill>
            <a:srgbClr val="F0F1F1"/>
          </a:solidFill>
          <a:ln>
            <a:noFill/>
          </a:ln>
        </p:spPr>
        <p:txBody>
          <a:bodyPr anchorCtr="0" anchor="ctr" bIns="45700" lIns="91425" spcFirstLastPara="1" rIns="91425" wrap="square" tIns="45700">
            <a:noAutofit/>
          </a:bodyPr>
          <a:lstStyle/>
          <a:p>
            <a:pPr indent="0" lvl="0" marL="0" marR="0" rtl="0" algn="ctr">
              <a:lnSpc>
                <a:spcPct val="93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92" name="Google Shape;92;p13"/>
          <p:cNvSpPr txBox="1"/>
          <p:nvPr>
            <p:ph type="title"/>
          </p:nvPr>
        </p:nvSpPr>
        <p:spPr>
          <a:xfrm>
            <a:off x="500063" y="274639"/>
            <a:ext cx="8137525" cy="558795"/>
          </a:xfrm>
          <a:prstGeom prst="rect">
            <a:avLst/>
          </a:prstGeom>
          <a:noFill/>
          <a:ln>
            <a:noFill/>
          </a:ln>
        </p:spPr>
        <p:txBody>
          <a:bodyPr anchorCtr="0" anchor="ctr" bIns="45700" lIns="0" spcFirstLastPara="1" rIns="91425" wrap="square" tIns="45700">
            <a:noAutofit/>
          </a:bodyPr>
          <a:lstStyle>
            <a:lvl1pPr lvl="0" algn="just">
              <a:lnSpc>
                <a:spcPct val="90000"/>
              </a:lnSpc>
              <a:spcBef>
                <a:spcPts val="0"/>
              </a:spcBef>
              <a:spcAft>
                <a:spcPts val="0"/>
              </a:spcAft>
              <a:buClr>
                <a:schemeClr val="accent3"/>
              </a:buClr>
              <a:buSzPts val="2400"/>
              <a:buFont typeface="Arial"/>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3"/>
          <p:cNvSpPr/>
          <p:nvPr>
            <p:ph idx="2" type="pic"/>
          </p:nvPr>
        </p:nvSpPr>
        <p:spPr>
          <a:xfrm>
            <a:off x="4724698" y="1015675"/>
            <a:ext cx="3907238" cy="1861127"/>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4" name="Google Shape;94;p13"/>
          <p:cNvSpPr/>
          <p:nvPr>
            <p:ph idx="3" type="pic"/>
          </p:nvPr>
        </p:nvSpPr>
        <p:spPr>
          <a:xfrm>
            <a:off x="508231" y="1015675"/>
            <a:ext cx="3927244" cy="1871973"/>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5" name="Google Shape;95;p13"/>
          <p:cNvSpPr txBox="1"/>
          <p:nvPr>
            <p:ph idx="11" type="ftr"/>
          </p:nvPr>
        </p:nvSpPr>
        <p:spPr>
          <a:xfrm>
            <a:off x="506412" y="4241819"/>
            <a:ext cx="8124917" cy="386218"/>
          </a:xfrm>
          <a:prstGeom prst="rect">
            <a:avLst/>
          </a:prstGeom>
          <a:noFill/>
          <a:ln>
            <a:noFill/>
          </a:ln>
        </p:spPr>
        <p:txBody>
          <a:bodyPr anchorCtr="0" anchor="ctr" bIns="45700" lIns="0" spcFirstLastPara="1" rIns="91425" wrap="square" tIns="4570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
        <p:nvSpPr>
          <p:cNvPr id="96" name="Google Shape;96;p13"/>
          <p:cNvSpPr txBox="1"/>
          <p:nvPr>
            <p:ph idx="1" type="body"/>
          </p:nvPr>
        </p:nvSpPr>
        <p:spPr>
          <a:xfrm>
            <a:off x="684213" y="3021837"/>
            <a:ext cx="3600450" cy="1212856"/>
          </a:xfrm>
          <a:prstGeom prst="rect">
            <a:avLst/>
          </a:prstGeom>
          <a:noFill/>
          <a:ln>
            <a:noFill/>
          </a:ln>
        </p:spPr>
        <p:txBody>
          <a:bodyPr anchorCtr="0" anchor="t" bIns="45700" lIns="0" spcFirstLastPara="1" rIns="91425" wrap="square" tIns="45700">
            <a:noAutofit/>
          </a:bodyPr>
          <a:lstStyle>
            <a:lvl1pPr indent="-371475" lvl="0" marL="457200" algn="l">
              <a:lnSpc>
                <a:spcPct val="100000"/>
              </a:lnSpc>
              <a:spcBef>
                <a:spcPts val="300"/>
              </a:spcBef>
              <a:spcAft>
                <a:spcPts val="0"/>
              </a:spcAft>
              <a:buSzPts val="2250"/>
              <a:buChar char="•"/>
              <a:defRPr/>
            </a:lvl1pPr>
            <a:lvl2pPr indent="-371475" lvl="1" marL="914400" algn="l">
              <a:lnSpc>
                <a:spcPct val="100000"/>
              </a:lnSpc>
              <a:spcBef>
                <a:spcPts val="300"/>
              </a:spcBef>
              <a:spcAft>
                <a:spcPts val="0"/>
              </a:spcAft>
              <a:buSzPts val="2250"/>
              <a:buChar char="-"/>
              <a:defRPr/>
            </a:lvl2pPr>
            <a:lvl3pPr indent="-330200" lvl="2" marL="1371600" algn="l">
              <a:lnSpc>
                <a:spcPct val="100000"/>
              </a:lnSpc>
              <a:spcBef>
                <a:spcPts val="300"/>
              </a:spcBef>
              <a:spcAft>
                <a:spcPts val="0"/>
              </a:spcAft>
              <a:buSzPts val="1600"/>
              <a:buChar char="▪"/>
              <a:defRPr sz="1600"/>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13"/>
          <p:cNvSpPr txBox="1"/>
          <p:nvPr>
            <p:ph idx="4" type="body"/>
          </p:nvPr>
        </p:nvSpPr>
        <p:spPr>
          <a:xfrm>
            <a:off x="4879732" y="3021837"/>
            <a:ext cx="3600450" cy="1212856"/>
          </a:xfrm>
          <a:prstGeom prst="rect">
            <a:avLst/>
          </a:prstGeom>
          <a:noFill/>
          <a:ln>
            <a:noFill/>
          </a:ln>
        </p:spPr>
        <p:txBody>
          <a:bodyPr anchorCtr="0" anchor="t" bIns="45700" lIns="0" spcFirstLastPara="1" rIns="91425" wrap="square" tIns="45700">
            <a:noAutofit/>
          </a:bodyPr>
          <a:lstStyle>
            <a:lvl1pPr indent="-371475" lvl="0" marL="457200" algn="l">
              <a:lnSpc>
                <a:spcPct val="100000"/>
              </a:lnSpc>
              <a:spcBef>
                <a:spcPts val="300"/>
              </a:spcBef>
              <a:spcAft>
                <a:spcPts val="0"/>
              </a:spcAft>
              <a:buSzPts val="2250"/>
              <a:buChar char="•"/>
              <a:defRPr/>
            </a:lvl1pPr>
            <a:lvl2pPr indent="-371475" lvl="1" marL="914400" algn="l">
              <a:lnSpc>
                <a:spcPct val="100000"/>
              </a:lnSpc>
              <a:spcBef>
                <a:spcPts val="300"/>
              </a:spcBef>
              <a:spcAft>
                <a:spcPts val="0"/>
              </a:spcAft>
              <a:buSzPts val="2250"/>
              <a:buChar char="-"/>
              <a:defRPr/>
            </a:lvl2pPr>
            <a:lvl3pPr indent="-330200" lvl="2" marL="1371600" algn="l">
              <a:lnSpc>
                <a:spcPct val="100000"/>
              </a:lnSpc>
              <a:spcBef>
                <a:spcPts val="300"/>
              </a:spcBef>
              <a:spcAft>
                <a:spcPts val="0"/>
              </a:spcAft>
              <a:buSzPts val="160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13"/>
          <p:cNvSpPr txBox="1"/>
          <p:nvPr>
            <p:ph idx="5" type="body"/>
          </p:nvPr>
        </p:nvSpPr>
        <p:spPr>
          <a:xfrm>
            <a:off x="508231" y="2373565"/>
            <a:ext cx="3927244" cy="503237"/>
          </a:xfrm>
          <a:prstGeom prst="rect">
            <a:avLst/>
          </a:prstGeom>
          <a:solidFill>
            <a:schemeClr val="accent3">
              <a:alpha val="80000"/>
            </a:schemeClr>
          </a:solidFill>
          <a:ln>
            <a:noFill/>
          </a:ln>
        </p:spPr>
        <p:txBody>
          <a:bodyPr anchorCtr="0" anchor="ctr" bIns="45700" lIns="180000" spcFirstLastPara="1" rIns="91425" wrap="square" tIns="45700">
            <a:noAutofit/>
          </a:bodyPr>
          <a:lstStyle>
            <a:lvl1pPr indent="-228600" lvl="0" marL="457200" algn="l">
              <a:lnSpc>
                <a:spcPct val="100000"/>
              </a:lnSpc>
              <a:spcBef>
                <a:spcPts val="300"/>
              </a:spcBef>
              <a:spcAft>
                <a:spcPts val="0"/>
              </a:spcAft>
              <a:buSzPts val="2250"/>
              <a:buNone/>
              <a:defRPr b="1">
                <a:solidFill>
                  <a:srgbClr val="FFFFFF"/>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13"/>
          <p:cNvSpPr txBox="1"/>
          <p:nvPr>
            <p:ph idx="6" type="body"/>
          </p:nvPr>
        </p:nvSpPr>
        <p:spPr>
          <a:xfrm>
            <a:off x="4732548" y="2373565"/>
            <a:ext cx="3899388" cy="503237"/>
          </a:xfrm>
          <a:prstGeom prst="rect">
            <a:avLst/>
          </a:prstGeom>
          <a:solidFill>
            <a:schemeClr val="accent3">
              <a:alpha val="80000"/>
            </a:schemeClr>
          </a:solidFill>
          <a:ln>
            <a:noFill/>
          </a:ln>
        </p:spPr>
        <p:txBody>
          <a:bodyPr anchorCtr="0" anchor="ctr" bIns="45700" lIns="180000" spcFirstLastPara="1" rIns="91425" wrap="square" tIns="45700">
            <a:noAutofit/>
          </a:bodyPr>
          <a:lstStyle>
            <a:lvl1pPr indent="-228600" lvl="0" marL="457200" algn="l">
              <a:lnSpc>
                <a:spcPct val="100000"/>
              </a:lnSpc>
              <a:spcBef>
                <a:spcPts val="300"/>
              </a:spcBef>
              <a:spcAft>
                <a:spcPts val="0"/>
              </a:spcAft>
              <a:buSzPts val="2250"/>
              <a:buNone/>
              <a:defRPr b="1">
                <a:solidFill>
                  <a:srgbClr val="FFFFFF"/>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with Captions">
  <p:cSld name="3 Images with Captions">
    <p:spTree>
      <p:nvGrpSpPr>
        <p:cNvPr id="100" name="Shape 100"/>
        <p:cNvGrpSpPr/>
        <p:nvPr/>
      </p:nvGrpSpPr>
      <p:grpSpPr>
        <a:xfrm>
          <a:off x="0" y="0"/>
          <a:ext cx="0" cy="0"/>
          <a:chOff x="0" y="0"/>
          <a:chExt cx="0" cy="0"/>
        </a:xfrm>
      </p:grpSpPr>
      <p:sp>
        <p:nvSpPr>
          <p:cNvPr id="101" name="Google Shape;101;p14"/>
          <p:cNvSpPr/>
          <p:nvPr>
            <p:ph idx="2" type="pic"/>
          </p:nvPr>
        </p:nvSpPr>
        <p:spPr>
          <a:xfrm>
            <a:off x="516616" y="1014413"/>
            <a:ext cx="2615224" cy="2781300"/>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2" name="Google Shape;102;p14"/>
          <p:cNvSpPr txBox="1"/>
          <p:nvPr>
            <p:ph idx="1" type="body"/>
          </p:nvPr>
        </p:nvSpPr>
        <p:spPr>
          <a:xfrm>
            <a:off x="516616" y="3795713"/>
            <a:ext cx="2615224" cy="43180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300"/>
              </a:spcBef>
              <a:spcAft>
                <a:spcPts val="0"/>
              </a:spcAft>
              <a:buSzPts val="1750"/>
              <a:buNone/>
              <a:defRPr sz="1400">
                <a:solidFill>
                  <a:schemeClr val="lt2"/>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4"/>
          <p:cNvSpPr txBox="1"/>
          <p:nvPr>
            <p:ph type="title"/>
          </p:nvPr>
        </p:nvSpPr>
        <p:spPr>
          <a:xfrm>
            <a:off x="500063" y="274639"/>
            <a:ext cx="8137525" cy="558795"/>
          </a:xfrm>
          <a:prstGeom prst="rect">
            <a:avLst/>
          </a:prstGeom>
          <a:noFill/>
          <a:ln>
            <a:noFill/>
          </a:ln>
        </p:spPr>
        <p:txBody>
          <a:bodyPr anchorCtr="0" anchor="ctr" bIns="45700" lIns="0" spcFirstLastPara="1" rIns="91425" wrap="square" tIns="45700">
            <a:noAutofit/>
          </a:bodyPr>
          <a:lstStyle>
            <a:lvl1pPr lvl="0" algn="just">
              <a:lnSpc>
                <a:spcPct val="90000"/>
              </a:lnSpc>
              <a:spcBef>
                <a:spcPts val="0"/>
              </a:spcBef>
              <a:spcAft>
                <a:spcPts val="0"/>
              </a:spcAft>
              <a:buClr>
                <a:schemeClr val="accent3"/>
              </a:buClr>
              <a:buSzPts val="2400"/>
              <a:buFont typeface="Arial"/>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4"/>
          <p:cNvSpPr/>
          <p:nvPr>
            <p:ph idx="3" type="pic"/>
          </p:nvPr>
        </p:nvSpPr>
        <p:spPr>
          <a:xfrm>
            <a:off x="3239827" y="1014412"/>
            <a:ext cx="2639785" cy="2781301"/>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5" name="Google Shape;105;p14"/>
          <p:cNvSpPr txBox="1"/>
          <p:nvPr>
            <p:ph idx="4" type="body"/>
          </p:nvPr>
        </p:nvSpPr>
        <p:spPr>
          <a:xfrm>
            <a:off x="3239827" y="3795713"/>
            <a:ext cx="2639785" cy="43180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300"/>
              </a:spcBef>
              <a:spcAft>
                <a:spcPts val="0"/>
              </a:spcAft>
              <a:buSzPts val="1750"/>
              <a:buNone/>
              <a:defRPr sz="1400">
                <a:solidFill>
                  <a:schemeClr val="lt2"/>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14"/>
          <p:cNvSpPr/>
          <p:nvPr>
            <p:ph idx="5" type="pic"/>
          </p:nvPr>
        </p:nvSpPr>
        <p:spPr>
          <a:xfrm>
            <a:off x="5987599" y="1014412"/>
            <a:ext cx="2639785" cy="2781301"/>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7" name="Google Shape;107;p14"/>
          <p:cNvSpPr txBox="1"/>
          <p:nvPr>
            <p:ph idx="6" type="body"/>
          </p:nvPr>
        </p:nvSpPr>
        <p:spPr>
          <a:xfrm>
            <a:off x="5987599" y="3795713"/>
            <a:ext cx="2639785" cy="43180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300"/>
              </a:spcBef>
              <a:spcAft>
                <a:spcPts val="0"/>
              </a:spcAft>
              <a:buSzPts val="1750"/>
              <a:buNone/>
              <a:defRPr sz="1400">
                <a:solidFill>
                  <a:schemeClr val="lt2"/>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14"/>
          <p:cNvSpPr txBox="1"/>
          <p:nvPr>
            <p:ph idx="11" type="ftr"/>
          </p:nvPr>
        </p:nvSpPr>
        <p:spPr>
          <a:xfrm>
            <a:off x="506412" y="4241819"/>
            <a:ext cx="8124917" cy="386218"/>
          </a:xfrm>
          <a:prstGeom prst="rect">
            <a:avLst/>
          </a:prstGeom>
          <a:noFill/>
          <a:ln>
            <a:noFill/>
          </a:ln>
        </p:spPr>
        <p:txBody>
          <a:bodyPr anchorCtr="0" anchor="ctr" bIns="45700" lIns="0" spcFirstLastPara="1" rIns="91425" wrap="square" tIns="4570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erson Profile">
  <p:cSld name="3 Person Profile">
    <p:spTree>
      <p:nvGrpSpPr>
        <p:cNvPr id="109" name="Shape 109"/>
        <p:cNvGrpSpPr/>
        <p:nvPr/>
      </p:nvGrpSpPr>
      <p:grpSpPr>
        <a:xfrm>
          <a:off x="0" y="0"/>
          <a:ext cx="0" cy="0"/>
          <a:chOff x="0" y="0"/>
          <a:chExt cx="0" cy="0"/>
        </a:xfrm>
      </p:grpSpPr>
      <p:cxnSp>
        <p:nvCxnSpPr>
          <p:cNvPr id="110" name="Google Shape;110;p15"/>
          <p:cNvCxnSpPr/>
          <p:nvPr/>
        </p:nvCxnSpPr>
        <p:spPr>
          <a:xfrm>
            <a:off x="500063" y="2682018"/>
            <a:ext cx="504056" cy="0"/>
          </a:xfrm>
          <a:prstGeom prst="straightConnector1">
            <a:avLst/>
          </a:prstGeom>
          <a:noFill/>
          <a:ln cap="rnd" cmpd="sng" w="12700">
            <a:solidFill>
              <a:srgbClr val="545356"/>
            </a:solidFill>
            <a:prstDash val="solid"/>
            <a:round/>
            <a:headEnd len="sm" w="sm" type="none"/>
            <a:tailEnd len="sm" w="sm" type="none"/>
          </a:ln>
        </p:spPr>
      </p:cxnSp>
      <p:sp>
        <p:nvSpPr>
          <p:cNvPr id="111" name="Google Shape;111;p15"/>
          <p:cNvSpPr txBox="1"/>
          <p:nvPr>
            <p:ph idx="1" type="body"/>
          </p:nvPr>
        </p:nvSpPr>
        <p:spPr>
          <a:xfrm>
            <a:off x="500062" y="2167523"/>
            <a:ext cx="2515363" cy="264047"/>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300"/>
              </a:spcBef>
              <a:spcAft>
                <a:spcPts val="0"/>
              </a:spcAft>
              <a:buSzPts val="2000"/>
              <a:buFont typeface="Arial"/>
              <a:buNone/>
              <a:defRPr b="1" i="0" sz="1600">
                <a:solidFill>
                  <a:schemeClr val="accent2"/>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15"/>
          <p:cNvSpPr txBox="1"/>
          <p:nvPr>
            <p:ph idx="2" type="body"/>
          </p:nvPr>
        </p:nvSpPr>
        <p:spPr>
          <a:xfrm>
            <a:off x="500062" y="2441515"/>
            <a:ext cx="2515363" cy="26046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5"/>
          <p:cNvSpPr txBox="1"/>
          <p:nvPr>
            <p:ph idx="3" type="body"/>
          </p:nvPr>
        </p:nvSpPr>
        <p:spPr>
          <a:xfrm>
            <a:off x="500062" y="2711930"/>
            <a:ext cx="2515363" cy="504532"/>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5"/>
          <p:cNvSpPr/>
          <p:nvPr>
            <p:ph idx="4" type="pic"/>
          </p:nvPr>
        </p:nvSpPr>
        <p:spPr>
          <a:xfrm>
            <a:off x="500063" y="1012743"/>
            <a:ext cx="1134814" cy="1134815"/>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115" name="Google Shape;115;p15"/>
          <p:cNvCxnSpPr/>
          <p:nvPr/>
        </p:nvCxnSpPr>
        <p:spPr>
          <a:xfrm>
            <a:off x="3305850" y="2682018"/>
            <a:ext cx="504056" cy="0"/>
          </a:xfrm>
          <a:prstGeom prst="straightConnector1">
            <a:avLst/>
          </a:prstGeom>
          <a:noFill/>
          <a:ln cap="rnd" cmpd="sng" w="12700">
            <a:solidFill>
              <a:srgbClr val="545356"/>
            </a:solidFill>
            <a:prstDash val="solid"/>
            <a:round/>
            <a:headEnd len="sm" w="sm" type="none"/>
            <a:tailEnd len="sm" w="sm" type="none"/>
          </a:ln>
        </p:spPr>
      </p:cxnSp>
      <p:sp>
        <p:nvSpPr>
          <p:cNvPr id="116" name="Google Shape;116;p15"/>
          <p:cNvSpPr txBox="1"/>
          <p:nvPr>
            <p:ph idx="5" type="body"/>
          </p:nvPr>
        </p:nvSpPr>
        <p:spPr>
          <a:xfrm>
            <a:off x="3305849" y="2167523"/>
            <a:ext cx="2515363" cy="264047"/>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300"/>
              </a:spcBef>
              <a:spcAft>
                <a:spcPts val="0"/>
              </a:spcAft>
              <a:buSzPts val="2000"/>
              <a:buFont typeface="Arial"/>
              <a:buNone/>
              <a:defRPr b="1" i="0" sz="1600">
                <a:solidFill>
                  <a:schemeClr val="accent2"/>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15"/>
          <p:cNvSpPr txBox="1"/>
          <p:nvPr>
            <p:ph idx="6" type="body"/>
          </p:nvPr>
        </p:nvSpPr>
        <p:spPr>
          <a:xfrm>
            <a:off x="3305849" y="2441515"/>
            <a:ext cx="2515363" cy="26046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5"/>
          <p:cNvSpPr txBox="1"/>
          <p:nvPr>
            <p:ph idx="7" type="body"/>
          </p:nvPr>
        </p:nvSpPr>
        <p:spPr>
          <a:xfrm>
            <a:off x="3305849" y="2711930"/>
            <a:ext cx="2515363" cy="504532"/>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15"/>
          <p:cNvSpPr/>
          <p:nvPr>
            <p:ph idx="8" type="pic"/>
          </p:nvPr>
        </p:nvSpPr>
        <p:spPr>
          <a:xfrm>
            <a:off x="3305850" y="1012743"/>
            <a:ext cx="1134814" cy="1134815"/>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120" name="Google Shape;120;p15"/>
          <p:cNvCxnSpPr/>
          <p:nvPr/>
        </p:nvCxnSpPr>
        <p:spPr>
          <a:xfrm>
            <a:off x="6111639" y="2682018"/>
            <a:ext cx="504056" cy="0"/>
          </a:xfrm>
          <a:prstGeom prst="straightConnector1">
            <a:avLst/>
          </a:prstGeom>
          <a:noFill/>
          <a:ln cap="rnd" cmpd="sng" w="12700">
            <a:solidFill>
              <a:srgbClr val="545356"/>
            </a:solidFill>
            <a:prstDash val="solid"/>
            <a:round/>
            <a:headEnd len="sm" w="sm" type="none"/>
            <a:tailEnd len="sm" w="sm" type="none"/>
          </a:ln>
        </p:spPr>
      </p:cxnSp>
      <p:sp>
        <p:nvSpPr>
          <p:cNvPr id="121" name="Google Shape;121;p15"/>
          <p:cNvSpPr txBox="1"/>
          <p:nvPr>
            <p:ph idx="9" type="body"/>
          </p:nvPr>
        </p:nvSpPr>
        <p:spPr>
          <a:xfrm>
            <a:off x="6111638" y="2167523"/>
            <a:ext cx="2515363" cy="264047"/>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300"/>
              </a:spcBef>
              <a:spcAft>
                <a:spcPts val="0"/>
              </a:spcAft>
              <a:buSzPts val="2000"/>
              <a:buFont typeface="Arial"/>
              <a:buNone/>
              <a:defRPr b="1" i="0" sz="1600">
                <a:solidFill>
                  <a:schemeClr val="accent2"/>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5"/>
          <p:cNvSpPr txBox="1"/>
          <p:nvPr>
            <p:ph idx="13" type="body"/>
          </p:nvPr>
        </p:nvSpPr>
        <p:spPr>
          <a:xfrm>
            <a:off x="6111638" y="2441515"/>
            <a:ext cx="2515363" cy="26046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15"/>
          <p:cNvSpPr txBox="1"/>
          <p:nvPr>
            <p:ph idx="14" type="body"/>
          </p:nvPr>
        </p:nvSpPr>
        <p:spPr>
          <a:xfrm>
            <a:off x="6111638" y="2711930"/>
            <a:ext cx="2515363" cy="504532"/>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15"/>
          <p:cNvSpPr/>
          <p:nvPr>
            <p:ph idx="15" type="pic"/>
          </p:nvPr>
        </p:nvSpPr>
        <p:spPr>
          <a:xfrm>
            <a:off x="6111639" y="1012743"/>
            <a:ext cx="1134814" cy="1134815"/>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5" name="Google Shape;125;p15"/>
          <p:cNvSpPr txBox="1"/>
          <p:nvPr>
            <p:ph type="title"/>
          </p:nvPr>
        </p:nvSpPr>
        <p:spPr>
          <a:xfrm>
            <a:off x="500063" y="274639"/>
            <a:ext cx="8137525" cy="558795"/>
          </a:xfrm>
          <a:prstGeom prst="rect">
            <a:avLst/>
          </a:prstGeom>
          <a:noFill/>
          <a:ln>
            <a:noFill/>
          </a:ln>
        </p:spPr>
        <p:txBody>
          <a:bodyPr anchorCtr="0" anchor="ctr" bIns="45700" lIns="0" spcFirstLastPara="1" rIns="91425" wrap="square" tIns="45700">
            <a:noAutofit/>
          </a:bodyPr>
          <a:lstStyle>
            <a:lvl1pPr lvl="0" algn="just">
              <a:lnSpc>
                <a:spcPct val="90000"/>
              </a:lnSpc>
              <a:spcBef>
                <a:spcPts val="0"/>
              </a:spcBef>
              <a:spcAft>
                <a:spcPts val="0"/>
              </a:spcAft>
              <a:buClr>
                <a:schemeClr val="accent3"/>
              </a:buClr>
              <a:buSzPts val="2400"/>
              <a:buFont typeface="Arial"/>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15"/>
          <p:cNvSpPr txBox="1"/>
          <p:nvPr>
            <p:ph idx="11" type="ftr"/>
          </p:nvPr>
        </p:nvSpPr>
        <p:spPr>
          <a:xfrm>
            <a:off x="506412" y="4241819"/>
            <a:ext cx="8124917" cy="386218"/>
          </a:xfrm>
          <a:prstGeom prst="rect">
            <a:avLst/>
          </a:prstGeom>
          <a:noFill/>
          <a:ln>
            <a:noFill/>
          </a:ln>
        </p:spPr>
        <p:txBody>
          <a:bodyPr anchorCtr="0" anchor="ctr" bIns="45700" lIns="0" spcFirstLastPara="1" rIns="91425" wrap="square" tIns="4570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Chart">
  <p:cSld name="Text and Chart">
    <p:spTree>
      <p:nvGrpSpPr>
        <p:cNvPr id="127" name="Shape 127"/>
        <p:cNvGrpSpPr/>
        <p:nvPr/>
      </p:nvGrpSpPr>
      <p:grpSpPr>
        <a:xfrm>
          <a:off x="0" y="0"/>
          <a:ext cx="0" cy="0"/>
          <a:chOff x="0" y="0"/>
          <a:chExt cx="0" cy="0"/>
        </a:xfrm>
      </p:grpSpPr>
      <p:sp>
        <p:nvSpPr>
          <p:cNvPr id="128" name="Google Shape;128;p16"/>
          <p:cNvSpPr txBox="1"/>
          <p:nvPr>
            <p:ph idx="1" type="body"/>
          </p:nvPr>
        </p:nvSpPr>
        <p:spPr>
          <a:xfrm>
            <a:off x="500063" y="1014414"/>
            <a:ext cx="2631777" cy="3220608"/>
          </a:xfrm>
          <a:prstGeom prst="rect">
            <a:avLst/>
          </a:prstGeom>
          <a:noFill/>
          <a:ln>
            <a:noFill/>
          </a:ln>
        </p:spPr>
        <p:txBody>
          <a:bodyPr anchorCtr="0" anchor="t" bIns="45700" lIns="0" spcFirstLastPara="1" rIns="91425" wrap="square" tIns="45700">
            <a:noAutofit/>
          </a:bodyPr>
          <a:lstStyle>
            <a:lvl1pPr indent="-371475" lvl="0" marL="457200" algn="l">
              <a:lnSpc>
                <a:spcPct val="100000"/>
              </a:lnSpc>
              <a:spcBef>
                <a:spcPts val="300"/>
              </a:spcBef>
              <a:spcAft>
                <a:spcPts val="0"/>
              </a:spcAft>
              <a:buSzPts val="2250"/>
              <a:buChar char="•"/>
              <a:defRPr/>
            </a:lvl1pPr>
            <a:lvl2pPr indent="-371475" lvl="1" marL="914400" algn="l">
              <a:lnSpc>
                <a:spcPct val="100000"/>
              </a:lnSpc>
              <a:spcBef>
                <a:spcPts val="300"/>
              </a:spcBef>
              <a:spcAft>
                <a:spcPts val="0"/>
              </a:spcAft>
              <a:buSzPts val="2250"/>
              <a:buChar char="-"/>
              <a:defRPr/>
            </a:lvl2pPr>
            <a:lvl3pPr indent="-330200" lvl="2" marL="1371600" algn="l">
              <a:lnSpc>
                <a:spcPct val="100000"/>
              </a:lnSpc>
              <a:spcBef>
                <a:spcPts val="300"/>
              </a:spcBef>
              <a:spcAft>
                <a:spcPts val="0"/>
              </a:spcAft>
              <a:buSzPts val="160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16"/>
          <p:cNvSpPr/>
          <p:nvPr>
            <p:ph idx="2" type="chart"/>
          </p:nvPr>
        </p:nvSpPr>
        <p:spPr>
          <a:xfrm>
            <a:off x="3275856" y="1014414"/>
            <a:ext cx="5368083" cy="3220582"/>
          </a:xfrm>
          <a:prstGeom prst="rect">
            <a:avLst/>
          </a:prstGeom>
          <a:noFill/>
          <a:ln>
            <a:noFill/>
          </a:ln>
        </p:spPr>
        <p:txBody>
          <a:bodyPr anchorCtr="0" anchor="t"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0" name="Google Shape;130;p16"/>
          <p:cNvSpPr txBox="1"/>
          <p:nvPr>
            <p:ph type="title"/>
          </p:nvPr>
        </p:nvSpPr>
        <p:spPr>
          <a:xfrm>
            <a:off x="500063" y="274639"/>
            <a:ext cx="8137525" cy="558795"/>
          </a:xfrm>
          <a:prstGeom prst="rect">
            <a:avLst/>
          </a:prstGeom>
          <a:noFill/>
          <a:ln>
            <a:noFill/>
          </a:ln>
        </p:spPr>
        <p:txBody>
          <a:bodyPr anchorCtr="0" anchor="ctr" bIns="45700" lIns="0" spcFirstLastPara="1" rIns="91425" wrap="square" tIns="45700">
            <a:noAutofit/>
          </a:bodyPr>
          <a:lstStyle>
            <a:lvl1pPr lvl="0" algn="just">
              <a:lnSpc>
                <a:spcPct val="90000"/>
              </a:lnSpc>
              <a:spcBef>
                <a:spcPts val="0"/>
              </a:spcBef>
              <a:spcAft>
                <a:spcPts val="0"/>
              </a:spcAft>
              <a:buClr>
                <a:schemeClr val="accent3"/>
              </a:buClr>
              <a:buSzPts val="2400"/>
              <a:buFont typeface="Arial"/>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16"/>
          <p:cNvSpPr txBox="1"/>
          <p:nvPr>
            <p:ph idx="11" type="ftr"/>
          </p:nvPr>
        </p:nvSpPr>
        <p:spPr>
          <a:xfrm>
            <a:off x="506412" y="4241819"/>
            <a:ext cx="8124917" cy="386218"/>
          </a:xfrm>
          <a:prstGeom prst="rect">
            <a:avLst/>
          </a:prstGeom>
          <a:noFill/>
          <a:ln>
            <a:noFill/>
          </a:ln>
        </p:spPr>
        <p:txBody>
          <a:bodyPr anchorCtr="0" anchor="ctr" bIns="45700" lIns="0" spcFirstLastPara="1" rIns="91425" wrap="square" tIns="4570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spTree>
      <p:nvGrpSpPr>
        <p:cNvPr id="132" name="Shape 132"/>
        <p:cNvGrpSpPr/>
        <p:nvPr/>
      </p:nvGrpSpPr>
      <p:grpSpPr>
        <a:xfrm>
          <a:off x="0" y="0"/>
          <a:ext cx="0" cy="0"/>
          <a:chOff x="0" y="0"/>
          <a:chExt cx="0" cy="0"/>
        </a:xfrm>
      </p:grpSpPr>
      <p:sp>
        <p:nvSpPr>
          <p:cNvPr id="133" name="Google Shape;133;p17"/>
          <p:cNvSpPr/>
          <p:nvPr>
            <p:ph idx="2" type="chart"/>
          </p:nvPr>
        </p:nvSpPr>
        <p:spPr>
          <a:xfrm>
            <a:off x="500064" y="1356744"/>
            <a:ext cx="8143876" cy="2878252"/>
          </a:xfrm>
          <a:prstGeom prst="rect">
            <a:avLst/>
          </a:prstGeom>
          <a:noFill/>
          <a:ln>
            <a:noFill/>
          </a:ln>
        </p:spPr>
        <p:txBody>
          <a:bodyPr anchorCtr="0" anchor="t"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4" name="Google Shape;134;p17"/>
          <p:cNvSpPr txBox="1"/>
          <p:nvPr>
            <p:ph type="title"/>
          </p:nvPr>
        </p:nvSpPr>
        <p:spPr>
          <a:xfrm>
            <a:off x="500063" y="274639"/>
            <a:ext cx="8137525" cy="558795"/>
          </a:xfrm>
          <a:prstGeom prst="rect">
            <a:avLst/>
          </a:prstGeom>
          <a:noFill/>
          <a:ln>
            <a:noFill/>
          </a:ln>
        </p:spPr>
        <p:txBody>
          <a:bodyPr anchorCtr="0" anchor="ctr" bIns="45700" lIns="0" spcFirstLastPara="1" rIns="91425" wrap="square" tIns="45700">
            <a:noAutofit/>
          </a:bodyPr>
          <a:lstStyle>
            <a:lvl1pPr lvl="0" algn="just">
              <a:lnSpc>
                <a:spcPct val="90000"/>
              </a:lnSpc>
              <a:spcBef>
                <a:spcPts val="0"/>
              </a:spcBef>
              <a:spcAft>
                <a:spcPts val="0"/>
              </a:spcAft>
              <a:buClr>
                <a:schemeClr val="accent3"/>
              </a:buClr>
              <a:buSzPts val="2400"/>
              <a:buFont typeface="Arial"/>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17"/>
          <p:cNvSpPr txBox="1"/>
          <p:nvPr>
            <p:ph idx="1" type="body"/>
          </p:nvPr>
        </p:nvSpPr>
        <p:spPr>
          <a:xfrm>
            <a:off x="492055" y="915988"/>
            <a:ext cx="8151884" cy="330395"/>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2250"/>
              <a:buNone/>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17"/>
          <p:cNvSpPr txBox="1"/>
          <p:nvPr>
            <p:ph idx="11" type="ftr"/>
          </p:nvPr>
        </p:nvSpPr>
        <p:spPr>
          <a:xfrm>
            <a:off x="506412" y="4241819"/>
            <a:ext cx="8124917" cy="386218"/>
          </a:xfrm>
          <a:prstGeom prst="rect">
            <a:avLst/>
          </a:prstGeom>
          <a:noFill/>
          <a:ln>
            <a:noFill/>
          </a:ln>
        </p:spPr>
        <p:txBody>
          <a:bodyPr anchorCtr="0" anchor="ctr" bIns="45700" lIns="0" spcFirstLastPara="1" rIns="91425" wrap="square" tIns="4570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Image" showMasterSp="0">
  <p:cSld name="Quote with Image">
    <p:spTree>
      <p:nvGrpSpPr>
        <p:cNvPr id="137" name="Shape 137"/>
        <p:cNvGrpSpPr/>
        <p:nvPr/>
      </p:nvGrpSpPr>
      <p:grpSpPr>
        <a:xfrm>
          <a:off x="0" y="0"/>
          <a:ext cx="0" cy="0"/>
          <a:chOff x="0" y="0"/>
          <a:chExt cx="0" cy="0"/>
        </a:xfrm>
      </p:grpSpPr>
      <p:sp>
        <p:nvSpPr>
          <p:cNvPr id="138" name="Google Shape;138;p18"/>
          <p:cNvSpPr/>
          <p:nvPr>
            <p:ph idx="2" type="pic"/>
          </p:nvPr>
        </p:nvSpPr>
        <p:spPr>
          <a:xfrm>
            <a:off x="0" y="0"/>
            <a:ext cx="9144000" cy="5143500"/>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1375"/>
              <a:buFont typeface="Arial"/>
              <a:buChar char="•"/>
              <a:defRPr b="0" i="0" sz="1100" u="none" cap="none" strike="noStrike">
                <a:solidFill>
                  <a:schemeClr val="lt2"/>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9" name="Google Shape;139;p18"/>
          <p:cNvSpPr txBox="1"/>
          <p:nvPr>
            <p:ph idx="1" type="body"/>
          </p:nvPr>
        </p:nvSpPr>
        <p:spPr>
          <a:xfrm>
            <a:off x="0" y="512763"/>
            <a:ext cx="3563938" cy="2916237"/>
          </a:xfrm>
          <a:prstGeom prst="rect">
            <a:avLst/>
          </a:prstGeom>
          <a:solidFill>
            <a:schemeClr val="accent3">
              <a:alpha val="80000"/>
            </a:schemeClr>
          </a:solid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1000"/>
              <a:buNone/>
              <a:defRPr sz="8800">
                <a:solidFill>
                  <a:srgbClr val="FFFFFF"/>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18"/>
          <p:cNvSpPr txBox="1"/>
          <p:nvPr>
            <p:ph idx="3" type="body"/>
          </p:nvPr>
        </p:nvSpPr>
        <p:spPr>
          <a:xfrm>
            <a:off x="887898" y="814754"/>
            <a:ext cx="2262553" cy="228091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2000"/>
              <a:buFont typeface="Arial"/>
              <a:buNone/>
              <a:defRPr b="0" i="0" sz="1600">
                <a:solidFill>
                  <a:srgbClr val="FFFFFF"/>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41" name="Google Shape;141;p18"/>
          <p:cNvGrpSpPr/>
          <p:nvPr/>
        </p:nvGrpSpPr>
        <p:grpSpPr>
          <a:xfrm>
            <a:off x="3175" y="5071254"/>
            <a:ext cx="9144000" cy="78318"/>
            <a:chOff x="0" y="5071254"/>
            <a:chExt cx="9144000" cy="78318"/>
          </a:xfrm>
        </p:grpSpPr>
        <p:sp>
          <p:nvSpPr>
            <p:cNvPr id="142" name="Google Shape;142;p18"/>
            <p:cNvSpPr/>
            <p:nvPr/>
          </p:nvSpPr>
          <p:spPr>
            <a:xfrm>
              <a:off x="0" y="5071254"/>
              <a:ext cx="2016000" cy="783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93000"/>
                </a:lnSpc>
                <a:spcBef>
                  <a:spcPts val="0"/>
                </a:spcBef>
                <a:spcAft>
                  <a:spcPts val="0"/>
                </a:spcAft>
                <a:buNone/>
              </a:pPr>
              <a:r>
                <a:t/>
              </a:r>
              <a:endParaRPr b="0" i="0" sz="1800">
                <a:solidFill>
                  <a:schemeClr val="lt1"/>
                </a:solidFill>
                <a:latin typeface="Arial"/>
                <a:ea typeface="Arial"/>
                <a:cs typeface="Arial"/>
                <a:sym typeface="Arial"/>
              </a:endParaRPr>
            </a:p>
          </p:txBody>
        </p:sp>
        <p:sp>
          <p:nvSpPr>
            <p:cNvPr id="143" name="Google Shape;143;p18"/>
            <p:cNvSpPr/>
            <p:nvPr/>
          </p:nvSpPr>
          <p:spPr>
            <a:xfrm>
              <a:off x="2016000" y="5071254"/>
              <a:ext cx="7128000" cy="7831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93000"/>
                </a:lnSpc>
                <a:spcBef>
                  <a:spcPts val="0"/>
                </a:spcBef>
                <a:spcAft>
                  <a:spcPts val="0"/>
                </a:spcAft>
                <a:buNone/>
              </a:pPr>
              <a:r>
                <a:t/>
              </a:r>
              <a:endParaRPr b="0" i="0" sz="1800">
                <a:solidFill>
                  <a:schemeClr val="lt1"/>
                </a:solidFill>
                <a:latin typeface="Arial"/>
                <a:ea typeface="Arial"/>
                <a:cs typeface="Arial"/>
                <a:sym typeface="Arial"/>
              </a:endParaRPr>
            </a:p>
          </p:txBody>
        </p:sp>
      </p:grpSp>
      <p:sp>
        <p:nvSpPr>
          <p:cNvPr id="144" name="Google Shape;144;p18"/>
          <p:cNvSpPr txBox="1"/>
          <p:nvPr>
            <p:ph idx="4" type="body"/>
          </p:nvPr>
        </p:nvSpPr>
        <p:spPr>
          <a:xfrm>
            <a:off x="3058124" y="2958528"/>
            <a:ext cx="432024" cy="392137"/>
          </a:xfrm>
          <a:prstGeom prst="rect">
            <a:avLst/>
          </a:prstGeom>
          <a:noFill/>
          <a:ln>
            <a:noFill/>
          </a:ln>
        </p:spPr>
        <p:txBody>
          <a:bodyPr anchorCtr="0" anchor="t" bIns="45700" lIns="0" spcFirstLastPara="1" rIns="91425" wrap="square" tIns="45700">
            <a:noAutofit/>
          </a:bodyPr>
          <a:lstStyle>
            <a:lvl1pPr indent="-228600" lvl="0" marL="457200" algn="r">
              <a:lnSpc>
                <a:spcPct val="100000"/>
              </a:lnSpc>
              <a:spcBef>
                <a:spcPts val="300"/>
              </a:spcBef>
              <a:spcAft>
                <a:spcPts val="0"/>
              </a:spcAft>
              <a:buSzPts val="5500"/>
              <a:buNone/>
              <a:defRPr sz="4400">
                <a:solidFill>
                  <a:srgbClr val="FFFFFF"/>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18"/>
          <p:cNvSpPr txBox="1"/>
          <p:nvPr/>
        </p:nvSpPr>
        <p:spPr>
          <a:xfrm>
            <a:off x="8316416" y="4752209"/>
            <a:ext cx="425225" cy="274637"/>
          </a:xfrm>
          <a:prstGeom prst="rect">
            <a:avLst/>
          </a:prstGeom>
          <a:noFill/>
          <a:ln>
            <a:noFill/>
          </a:ln>
        </p:spPr>
        <p:txBody>
          <a:bodyPr anchorCtr="0" anchor="ctr" bIns="45700" lIns="91425" spcFirstLastPara="1" rIns="91425" wrap="square" tIns="45700">
            <a:noAutofit/>
          </a:bodyPr>
          <a:lstStyle/>
          <a:p>
            <a:pPr indent="0" lvl="0" marL="0" marR="0" rtl="0" algn="r">
              <a:lnSpc>
                <a:spcPct val="93000"/>
              </a:lnSpc>
              <a:spcBef>
                <a:spcPts val="0"/>
              </a:spcBef>
              <a:spcAft>
                <a:spcPts val="0"/>
              </a:spcAft>
              <a:buNone/>
            </a:pPr>
            <a:fld id="{00000000-1234-1234-1234-123412341234}" type="slidenum">
              <a:rPr b="0" i="0" lang="en-US" sz="1200">
                <a:solidFill>
                  <a:srgbClr val="888888"/>
                </a:solidFill>
                <a:latin typeface="Arial"/>
                <a:ea typeface="Arial"/>
                <a:cs typeface="Arial"/>
                <a:sym typeface="Arial"/>
              </a:rPr>
              <a:t>‹#›</a:t>
            </a:fld>
            <a:endParaRPr b="0" i="0" sz="1200">
              <a:solidFill>
                <a:srgbClr val="888888"/>
              </a:solidFill>
              <a:latin typeface="Arial"/>
              <a:ea typeface="Arial"/>
              <a:cs typeface="Arial"/>
              <a:sym typeface="Arial"/>
            </a:endParaRPr>
          </a:p>
        </p:txBody>
      </p:sp>
      <p:cxnSp>
        <p:nvCxnSpPr>
          <p:cNvPr id="146" name="Google Shape;146;p18"/>
          <p:cNvCxnSpPr/>
          <p:nvPr/>
        </p:nvCxnSpPr>
        <p:spPr>
          <a:xfrm>
            <a:off x="8339862" y="4728567"/>
            <a:ext cx="0" cy="264922"/>
          </a:xfrm>
          <a:prstGeom prst="straightConnector1">
            <a:avLst/>
          </a:prstGeom>
          <a:noFill/>
          <a:ln cap="flat" cmpd="sng" w="9525">
            <a:solidFill>
              <a:schemeClr val="accent2"/>
            </a:solidFill>
            <a:prstDash val="solid"/>
            <a:miter lim="800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p-up Boxes">
  <p:cSld name="Pop-up Boxes">
    <p:spTree>
      <p:nvGrpSpPr>
        <p:cNvPr id="147" name="Shape 147"/>
        <p:cNvGrpSpPr/>
        <p:nvPr/>
      </p:nvGrpSpPr>
      <p:grpSpPr>
        <a:xfrm>
          <a:off x="0" y="0"/>
          <a:ext cx="0" cy="0"/>
          <a:chOff x="0" y="0"/>
          <a:chExt cx="0" cy="0"/>
        </a:xfrm>
      </p:grpSpPr>
      <p:sp>
        <p:nvSpPr>
          <p:cNvPr id="148" name="Google Shape;148;p19"/>
          <p:cNvSpPr txBox="1"/>
          <p:nvPr>
            <p:ph type="title"/>
          </p:nvPr>
        </p:nvSpPr>
        <p:spPr>
          <a:xfrm>
            <a:off x="500063" y="274639"/>
            <a:ext cx="8137525" cy="558795"/>
          </a:xfrm>
          <a:prstGeom prst="rect">
            <a:avLst/>
          </a:prstGeom>
          <a:noFill/>
          <a:ln>
            <a:noFill/>
          </a:ln>
        </p:spPr>
        <p:txBody>
          <a:bodyPr anchorCtr="0" anchor="ctr" bIns="45700" lIns="0" spcFirstLastPara="1" rIns="91425" wrap="square" tIns="45700">
            <a:noAutofit/>
          </a:bodyPr>
          <a:lstStyle>
            <a:lvl1pPr lvl="0" algn="just">
              <a:lnSpc>
                <a:spcPct val="90000"/>
              </a:lnSpc>
              <a:spcBef>
                <a:spcPts val="0"/>
              </a:spcBef>
              <a:spcAft>
                <a:spcPts val="0"/>
              </a:spcAft>
              <a:buClr>
                <a:schemeClr val="accent3"/>
              </a:buClr>
              <a:buSzPts val="2400"/>
              <a:buFont typeface="Arial"/>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19"/>
          <p:cNvSpPr txBox="1"/>
          <p:nvPr>
            <p:ph idx="1" type="body"/>
          </p:nvPr>
        </p:nvSpPr>
        <p:spPr>
          <a:xfrm>
            <a:off x="704590" y="1036029"/>
            <a:ext cx="3571873" cy="662539"/>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300"/>
              </a:spcBef>
              <a:spcAft>
                <a:spcPts val="0"/>
              </a:spcAft>
              <a:buSzPts val="1750"/>
              <a:buNone/>
              <a:defRPr sz="1400">
                <a:solidFill>
                  <a:srgbClr val="FFFFFF"/>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19"/>
          <p:cNvSpPr txBox="1"/>
          <p:nvPr>
            <p:ph idx="2" type="body"/>
          </p:nvPr>
        </p:nvSpPr>
        <p:spPr>
          <a:xfrm>
            <a:off x="4887123" y="1036029"/>
            <a:ext cx="3571873" cy="662539"/>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300"/>
              </a:spcBef>
              <a:spcAft>
                <a:spcPts val="0"/>
              </a:spcAft>
              <a:buSzPts val="1750"/>
              <a:buNone/>
              <a:defRPr sz="1400">
                <a:solidFill>
                  <a:srgbClr val="FFFFFF"/>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19"/>
          <p:cNvSpPr txBox="1"/>
          <p:nvPr>
            <p:ph idx="3" type="body"/>
          </p:nvPr>
        </p:nvSpPr>
        <p:spPr>
          <a:xfrm>
            <a:off x="704590" y="2143883"/>
            <a:ext cx="3571873" cy="662539"/>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300"/>
              </a:spcBef>
              <a:spcAft>
                <a:spcPts val="0"/>
              </a:spcAft>
              <a:buSzPts val="1750"/>
              <a:buNone/>
              <a:defRPr sz="1400">
                <a:solidFill>
                  <a:srgbClr val="FFFFFF"/>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19"/>
          <p:cNvSpPr txBox="1"/>
          <p:nvPr>
            <p:ph idx="4" type="body"/>
          </p:nvPr>
        </p:nvSpPr>
        <p:spPr>
          <a:xfrm>
            <a:off x="4887123" y="2143883"/>
            <a:ext cx="3571873" cy="662539"/>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300"/>
              </a:spcBef>
              <a:spcAft>
                <a:spcPts val="0"/>
              </a:spcAft>
              <a:buSzPts val="1750"/>
              <a:buNone/>
              <a:defRPr sz="1400">
                <a:solidFill>
                  <a:srgbClr val="FFFFFF"/>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19"/>
          <p:cNvSpPr txBox="1"/>
          <p:nvPr>
            <p:ph idx="5" type="body"/>
          </p:nvPr>
        </p:nvSpPr>
        <p:spPr>
          <a:xfrm>
            <a:off x="704590" y="3251738"/>
            <a:ext cx="3571873" cy="662539"/>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300"/>
              </a:spcBef>
              <a:spcAft>
                <a:spcPts val="0"/>
              </a:spcAft>
              <a:buSzPts val="1750"/>
              <a:buNone/>
              <a:defRPr sz="1400">
                <a:solidFill>
                  <a:srgbClr val="FFFFFF"/>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19"/>
          <p:cNvSpPr txBox="1"/>
          <p:nvPr>
            <p:ph idx="6" type="body"/>
          </p:nvPr>
        </p:nvSpPr>
        <p:spPr>
          <a:xfrm>
            <a:off x="4887123" y="3251738"/>
            <a:ext cx="3571873" cy="662539"/>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300"/>
              </a:spcBef>
              <a:spcAft>
                <a:spcPts val="0"/>
              </a:spcAft>
              <a:buSzPts val="1750"/>
              <a:buNone/>
              <a:defRPr sz="1400">
                <a:solidFill>
                  <a:srgbClr val="FFFFFF"/>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19"/>
          <p:cNvSpPr txBox="1"/>
          <p:nvPr>
            <p:ph idx="11" type="ftr"/>
          </p:nvPr>
        </p:nvSpPr>
        <p:spPr>
          <a:xfrm>
            <a:off x="506412" y="4241819"/>
            <a:ext cx="8124917" cy="386218"/>
          </a:xfrm>
          <a:prstGeom prst="rect">
            <a:avLst/>
          </a:prstGeom>
          <a:noFill/>
          <a:ln>
            <a:noFill/>
          </a:ln>
        </p:spPr>
        <p:txBody>
          <a:bodyPr anchorCtr="0" anchor="ctr" bIns="45700" lIns="0" spcFirstLastPara="1" rIns="91425" wrap="square" tIns="4570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Comparison">
  <p:cSld name="Two Content Comparison">
    <p:spTree>
      <p:nvGrpSpPr>
        <p:cNvPr id="156" name="Shape 156"/>
        <p:cNvGrpSpPr/>
        <p:nvPr/>
      </p:nvGrpSpPr>
      <p:grpSpPr>
        <a:xfrm>
          <a:off x="0" y="0"/>
          <a:ext cx="0" cy="0"/>
          <a:chOff x="0" y="0"/>
          <a:chExt cx="0" cy="0"/>
        </a:xfrm>
      </p:grpSpPr>
      <p:sp>
        <p:nvSpPr>
          <p:cNvPr id="157" name="Google Shape;157;p20"/>
          <p:cNvSpPr/>
          <p:nvPr/>
        </p:nvSpPr>
        <p:spPr>
          <a:xfrm>
            <a:off x="4572000" y="1"/>
            <a:ext cx="4572000" cy="5066950"/>
          </a:xfrm>
          <a:prstGeom prst="rect">
            <a:avLst/>
          </a:prstGeom>
          <a:solidFill>
            <a:schemeClr val="accent1"/>
          </a:solidFill>
          <a:ln cap="flat" cmpd="sng" w="12700">
            <a:solidFill>
              <a:srgbClr val="18181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3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Google Shape;158;p20"/>
          <p:cNvSpPr txBox="1"/>
          <p:nvPr>
            <p:ph type="title"/>
          </p:nvPr>
        </p:nvSpPr>
        <p:spPr>
          <a:xfrm>
            <a:off x="500063" y="274639"/>
            <a:ext cx="8137525" cy="558795"/>
          </a:xfrm>
          <a:prstGeom prst="rect">
            <a:avLst/>
          </a:prstGeom>
          <a:noFill/>
          <a:ln>
            <a:noFill/>
          </a:ln>
        </p:spPr>
        <p:txBody>
          <a:bodyPr anchorCtr="0" anchor="ctr" bIns="45700" lIns="0" spcFirstLastPara="1" rIns="91425" wrap="square" tIns="45700">
            <a:noAutofit/>
          </a:bodyPr>
          <a:lstStyle>
            <a:lvl1pPr lvl="0" algn="just">
              <a:lnSpc>
                <a:spcPct val="90000"/>
              </a:lnSpc>
              <a:spcBef>
                <a:spcPts val="0"/>
              </a:spcBef>
              <a:spcAft>
                <a:spcPts val="0"/>
              </a:spcAft>
              <a:buClr>
                <a:schemeClr val="accent3"/>
              </a:buClr>
              <a:buSzPts val="2400"/>
              <a:buFont typeface="Arial"/>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20"/>
          <p:cNvSpPr txBox="1"/>
          <p:nvPr>
            <p:ph idx="1" type="body"/>
          </p:nvPr>
        </p:nvSpPr>
        <p:spPr>
          <a:xfrm>
            <a:off x="500064" y="1014414"/>
            <a:ext cx="3935412" cy="3220582"/>
          </a:xfrm>
          <a:prstGeom prst="rect">
            <a:avLst/>
          </a:prstGeom>
          <a:noFill/>
          <a:ln>
            <a:noFill/>
          </a:ln>
        </p:spPr>
        <p:txBody>
          <a:bodyPr anchorCtr="0" anchor="t" bIns="45700" lIns="0" spcFirstLastPara="1" rIns="91425" wrap="square" tIns="45700">
            <a:noAutofit/>
          </a:bodyPr>
          <a:lstStyle>
            <a:lvl1pPr indent="-371475" lvl="0" marL="457200" algn="l">
              <a:lnSpc>
                <a:spcPct val="100000"/>
              </a:lnSpc>
              <a:spcBef>
                <a:spcPts val="300"/>
              </a:spcBef>
              <a:spcAft>
                <a:spcPts val="0"/>
              </a:spcAft>
              <a:buSzPts val="2250"/>
              <a:buChar char="•"/>
              <a:defRPr/>
            </a:lvl1pPr>
            <a:lvl2pPr indent="-371475" lvl="1" marL="914400" algn="l">
              <a:lnSpc>
                <a:spcPct val="100000"/>
              </a:lnSpc>
              <a:spcBef>
                <a:spcPts val="300"/>
              </a:spcBef>
              <a:spcAft>
                <a:spcPts val="0"/>
              </a:spcAft>
              <a:buSzPts val="2250"/>
              <a:buChar char="-"/>
              <a:defRPr/>
            </a:lvl2pPr>
            <a:lvl3pPr indent="-330200" lvl="2" marL="1371600" algn="l">
              <a:lnSpc>
                <a:spcPct val="100000"/>
              </a:lnSpc>
              <a:spcBef>
                <a:spcPts val="300"/>
              </a:spcBef>
              <a:spcAft>
                <a:spcPts val="0"/>
              </a:spcAft>
              <a:buSzPts val="160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20"/>
          <p:cNvSpPr txBox="1"/>
          <p:nvPr>
            <p:ph idx="2" type="body"/>
          </p:nvPr>
        </p:nvSpPr>
        <p:spPr>
          <a:xfrm>
            <a:off x="4716463" y="1014414"/>
            <a:ext cx="3921125" cy="3220582"/>
          </a:xfrm>
          <a:prstGeom prst="rect">
            <a:avLst/>
          </a:prstGeom>
          <a:noFill/>
          <a:ln>
            <a:noFill/>
          </a:ln>
        </p:spPr>
        <p:txBody>
          <a:bodyPr anchorCtr="0" anchor="t" bIns="45700" lIns="0" spcFirstLastPara="1" rIns="91425" wrap="square" tIns="45700">
            <a:noAutofit/>
          </a:bodyPr>
          <a:lstStyle>
            <a:lvl1pPr indent="-371475" lvl="0" marL="457200" algn="l">
              <a:lnSpc>
                <a:spcPct val="100000"/>
              </a:lnSpc>
              <a:spcBef>
                <a:spcPts val="300"/>
              </a:spcBef>
              <a:spcAft>
                <a:spcPts val="0"/>
              </a:spcAft>
              <a:buSzPts val="2250"/>
              <a:buChar char="•"/>
              <a:defRPr>
                <a:solidFill>
                  <a:srgbClr val="FFFFFF"/>
                </a:solidFill>
              </a:defRPr>
            </a:lvl1pPr>
            <a:lvl2pPr indent="-355600" lvl="1" marL="914400" algn="l">
              <a:lnSpc>
                <a:spcPct val="100000"/>
              </a:lnSpc>
              <a:spcBef>
                <a:spcPts val="300"/>
              </a:spcBef>
              <a:spcAft>
                <a:spcPts val="0"/>
              </a:spcAft>
              <a:buSzPts val="2000"/>
              <a:buChar char="-"/>
              <a:defRPr>
                <a:solidFill>
                  <a:srgbClr val="FFFFFF"/>
                </a:solidFill>
              </a:defRPr>
            </a:lvl2pPr>
            <a:lvl3pPr indent="-330200" lvl="2" marL="1371600" algn="l">
              <a:lnSpc>
                <a:spcPct val="100000"/>
              </a:lnSpc>
              <a:spcBef>
                <a:spcPts val="300"/>
              </a:spcBef>
              <a:spcAft>
                <a:spcPts val="0"/>
              </a:spcAft>
              <a:buSzPts val="1600"/>
              <a:buChar char="▪"/>
              <a:defRPr>
                <a:solidFill>
                  <a:srgbClr val="FFFFFF"/>
                </a:solidFill>
              </a:defRPr>
            </a:lvl3pPr>
            <a:lvl4pPr indent="-355600" lvl="3" marL="1828800" algn="l">
              <a:lnSpc>
                <a:spcPct val="100000"/>
              </a:lnSpc>
              <a:spcBef>
                <a:spcPts val="300"/>
              </a:spcBef>
              <a:spcAft>
                <a:spcPts val="0"/>
              </a:spcAft>
              <a:buSzPts val="2000"/>
              <a:buChar char="-"/>
              <a:defRPr>
                <a:solidFill>
                  <a:srgbClr val="FFFFFF"/>
                </a:solidFill>
              </a:defRPr>
            </a:lvl4pPr>
            <a:lvl5pPr indent="-311943" lvl="4" marL="2286000" algn="l">
              <a:lnSpc>
                <a:spcPct val="100000"/>
              </a:lnSpc>
              <a:spcBef>
                <a:spcPts val="300"/>
              </a:spcBef>
              <a:spcAft>
                <a:spcPts val="0"/>
              </a:spcAft>
              <a:buSzPts val="1313"/>
              <a:buChar char="-"/>
              <a:defRPr>
                <a:solidFill>
                  <a:srgbClr val="FFFFF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61" name="Google Shape;161;p20"/>
          <p:cNvCxnSpPr/>
          <p:nvPr/>
        </p:nvCxnSpPr>
        <p:spPr>
          <a:xfrm>
            <a:off x="8184621" y="4728567"/>
            <a:ext cx="0" cy="264922"/>
          </a:xfrm>
          <a:prstGeom prst="straightConnector1">
            <a:avLst/>
          </a:prstGeom>
          <a:noFill/>
          <a:ln cap="flat" cmpd="sng" w="9525">
            <a:solidFill>
              <a:schemeClr val="accent2"/>
            </a:solidFill>
            <a:prstDash val="solid"/>
            <a:miter lim="800000"/>
            <a:headEnd len="sm" w="sm" type="none"/>
            <a:tailEnd len="sm" w="sm" type="none"/>
          </a:ln>
        </p:spPr>
      </p:cxnSp>
      <p:sp>
        <p:nvSpPr>
          <p:cNvPr id="162" name="Google Shape;162;p20"/>
          <p:cNvSpPr txBox="1"/>
          <p:nvPr/>
        </p:nvSpPr>
        <p:spPr>
          <a:xfrm>
            <a:off x="8219956" y="4723710"/>
            <a:ext cx="411383" cy="274637"/>
          </a:xfrm>
          <a:prstGeom prst="rect">
            <a:avLst/>
          </a:prstGeom>
          <a:noFill/>
          <a:ln>
            <a:noFill/>
          </a:ln>
        </p:spPr>
        <p:txBody>
          <a:bodyPr anchorCtr="0" anchor="ctr" bIns="45700" lIns="91425" spcFirstLastPara="1" rIns="91425" wrap="square" tIns="45700">
            <a:noAutofit/>
          </a:bodyPr>
          <a:lstStyle/>
          <a:p>
            <a:pPr indent="0" lvl="0" marL="0" marR="0" rtl="0" algn="r">
              <a:lnSpc>
                <a:spcPct val="93000"/>
              </a:lnSpc>
              <a:spcBef>
                <a:spcPts val="0"/>
              </a:spcBef>
              <a:spcAft>
                <a:spcPts val="0"/>
              </a:spcAft>
              <a:buNone/>
            </a:pPr>
            <a:fld id="{00000000-1234-1234-1234-123412341234}" type="slidenum">
              <a:rPr b="0" i="0" lang="en-US" sz="1200">
                <a:solidFill>
                  <a:srgbClr val="FFFFFF"/>
                </a:solidFill>
                <a:latin typeface="Arial"/>
                <a:ea typeface="Arial"/>
                <a:cs typeface="Arial"/>
                <a:sym typeface="Arial"/>
              </a:rPr>
              <a:t>‹#›</a:t>
            </a:fld>
            <a:endParaRPr b="0" i="0" sz="1200">
              <a:solidFill>
                <a:srgbClr val="FFFFFF"/>
              </a:solidFill>
              <a:latin typeface="Arial"/>
              <a:ea typeface="Arial"/>
              <a:cs typeface="Arial"/>
              <a:sym typeface="Arial"/>
            </a:endParaRPr>
          </a:p>
        </p:txBody>
      </p:sp>
      <p:sp>
        <p:nvSpPr>
          <p:cNvPr id="163" name="Google Shape;163;p20"/>
          <p:cNvSpPr txBox="1"/>
          <p:nvPr>
            <p:ph idx="11" type="ftr"/>
          </p:nvPr>
        </p:nvSpPr>
        <p:spPr>
          <a:xfrm>
            <a:off x="506412" y="4241819"/>
            <a:ext cx="8124917" cy="386218"/>
          </a:xfrm>
          <a:prstGeom prst="rect">
            <a:avLst/>
          </a:prstGeom>
          <a:noFill/>
          <a:ln>
            <a:noFill/>
          </a:ln>
        </p:spPr>
        <p:txBody>
          <a:bodyPr anchorCtr="0" anchor="ctr" bIns="45700" lIns="0" spcFirstLastPara="1" rIns="91425" wrap="square" tIns="4570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showMasterSp="0">
  <p:cSld name="Divider 1">
    <p:spTree>
      <p:nvGrpSpPr>
        <p:cNvPr id="22" name="Shape 22"/>
        <p:cNvGrpSpPr/>
        <p:nvPr/>
      </p:nvGrpSpPr>
      <p:grpSpPr>
        <a:xfrm>
          <a:off x="0" y="0"/>
          <a:ext cx="0" cy="0"/>
          <a:chOff x="0" y="0"/>
          <a:chExt cx="0" cy="0"/>
        </a:xfrm>
      </p:grpSpPr>
      <p:grpSp>
        <p:nvGrpSpPr>
          <p:cNvPr id="23" name="Google Shape;23;p3"/>
          <p:cNvGrpSpPr/>
          <p:nvPr/>
        </p:nvGrpSpPr>
        <p:grpSpPr>
          <a:xfrm>
            <a:off x="0" y="-1"/>
            <a:ext cx="9141087" cy="5155928"/>
            <a:chOff x="0" y="-1"/>
            <a:chExt cx="9141087" cy="5155928"/>
          </a:xfrm>
        </p:grpSpPr>
        <p:sp>
          <p:nvSpPr>
            <p:cNvPr id="24" name="Google Shape;24;p3"/>
            <p:cNvSpPr/>
            <p:nvPr/>
          </p:nvSpPr>
          <p:spPr>
            <a:xfrm>
              <a:off x="0" y="0"/>
              <a:ext cx="2348678" cy="3502791"/>
            </a:xfrm>
            <a:custGeom>
              <a:rect b="b" l="l" r="r" t="t"/>
              <a:pathLst>
                <a:path extrusionOk="0" h="3502791" w="2348678">
                  <a:moveTo>
                    <a:pt x="0" y="0"/>
                  </a:moveTo>
                  <a:lnTo>
                    <a:pt x="525537" y="0"/>
                  </a:lnTo>
                  <a:lnTo>
                    <a:pt x="477649" y="11761"/>
                  </a:lnTo>
                  <a:cubicBezTo>
                    <a:pt x="337298" y="54090"/>
                    <a:pt x="198160" y="111742"/>
                    <a:pt x="62225" y="183642"/>
                  </a:cubicBezTo>
                  <a:cubicBezTo>
                    <a:pt x="62225" y="183642"/>
                    <a:pt x="58176" y="186913"/>
                    <a:pt x="59890" y="190324"/>
                  </a:cubicBezTo>
                  <a:cubicBezTo>
                    <a:pt x="61604" y="193735"/>
                    <a:pt x="66959" y="192199"/>
                    <a:pt x="66959" y="192199"/>
                  </a:cubicBezTo>
                  <a:cubicBezTo>
                    <a:pt x="514156" y="-7207"/>
                    <a:pt x="986540" y="-35167"/>
                    <a:pt x="1402010" y="154763"/>
                  </a:cubicBezTo>
                  <a:cubicBezTo>
                    <a:pt x="2220361" y="528726"/>
                    <a:pt x="2546084" y="1622623"/>
                    <a:pt x="2229032" y="2734319"/>
                  </a:cubicBezTo>
                  <a:lnTo>
                    <a:pt x="2191499" y="2849202"/>
                  </a:lnTo>
                  <a:lnTo>
                    <a:pt x="2121922" y="2804073"/>
                  </a:lnTo>
                  <a:cubicBezTo>
                    <a:pt x="1801129" y="2602569"/>
                    <a:pt x="1421055" y="2395579"/>
                    <a:pt x="1003565" y="2198977"/>
                  </a:cubicBezTo>
                  <a:cubicBezTo>
                    <a:pt x="1003565" y="2198977"/>
                    <a:pt x="997199" y="2196820"/>
                    <a:pt x="995646" y="2201009"/>
                  </a:cubicBezTo>
                  <a:cubicBezTo>
                    <a:pt x="994090" y="2205199"/>
                    <a:pt x="998896" y="2208929"/>
                    <a:pt x="998896" y="2208929"/>
                  </a:cubicBezTo>
                  <a:cubicBezTo>
                    <a:pt x="1434380" y="2451555"/>
                    <a:pt x="1833684" y="2702502"/>
                    <a:pt x="2137892" y="2923903"/>
                  </a:cubicBezTo>
                  <a:lnTo>
                    <a:pt x="2161363" y="2941446"/>
                  </a:lnTo>
                  <a:lnTo>
                    <a:pt x="2151199" y="2972556"/>
                  </a:lnTo>
                  <a:cubicBezTo>
                    <a:pt x="2121939" y="3051889"/>
                    <a:pt x="2089344" y="3131057"/>
                    <a:pt x="2053361" y="3209803"/>
                  </a:cubicBezTo>
                  <a:cubicBezTo>
                    <a:pt x="2017373" y="3288530"/>
                    <a:pt x="1978850" y="3364970"/>
                    <a:pt x="1938019" y="3438996"/>
                  </a:cubicBezTo>
                  <a:lnTo>
                    <a:pt x="1899637" y="3502791"/>
                  </a:lnTo>
                  <a:lnTo>
                    <a:pt x="1749744" y="3459348"/>
                  </a:lnTo>
                  <a:lnTo>
                    <a:pt x="1608111" y="3415107"/>
                  </a:lnTo>
                  <a:cubicBezTo>
                    <a:pt x="1239845" y="3295233"/>
                    <a:pt x="807151" y="3126085"/>
                    <a:pt x="352814" y="2919107"/>
                  </a:cubicBezTo>
                  <a:cubicBezTo>
                    <a:pt x="277091" y="2884611"/>
                    <a:pt x="202558" y="2849879"/>
                    <a:pt x="129384" y="2815026"/>
                  </a:cubicBezTo>
                  <a:lnTo>
                    <a:pt x="0" y="2752034"/>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a:latin typeface="Arial"/>
                <a:ea typeface="Arial"/>
                <a:cs typeface="Arial"/>
                <a:sym typeface="Arial"/>
              </a:endParaRPr>
            </a:p>
          </p:txBody>
        </p:sp>
        <p:sp>
          <p:nvSpPr>
            <p:cNvPr id="25" name="Google Shape;25;p3"/>
            <p:cNvSpPr/>
            <p:nvPr/>
          </p:nvSpPr>
          <p:spPr>
            <a:xfrm>
              <a:off x="0" y="-1"/>
              <a:ext cx="9141087" cy="5155928"/>
            </a:xfrm>
            <a:custGeom>
              <a:rect b="b" l="l" r="r" t="t"/>
              <a:pathLst>
                <a:path extrusionOk="0" h="5155928" w="9141087">
                  <a:moveTo>
                    <a:pt x="1526153" y="0"/>
                  </a:moveTo>
                  <a:lnTo>
                    <a:pt x="9141087" y="0"/>
                  </a:lnTo>
                  <a:lnTo>
                    <a:pt x="9141087" y="5154827"/>
                  </a:lnTo>
                  <a:lnTo>
                    <a:pt x="0" y="5154827"/>
                  </a:lnTo>
                  <a:lnTo>
                    <a:pt x="0" y="5146451"/>
                  </a:lnTo>
                  <a:lnTo>
                    <a:pt x="75637" y="5154368"/>
                  </a:lnTo>
                  <a:cubicBezTo>
                    <a:pt x="776345" y="5184094"/>
                    <a:pt x="1521473" y="4787639"/>
                    <a:pt x="2058507" y="4098986"/>
                  </a:cubicBezTo>
                  <a:lnTo>
                    <a:pt x="2157322" y="3961433"/>
                  </a:lnTo>
                  <a:lnTo>
                    <a:pt x="2164242" y="3962746"/>
                  </a:lnTo>
                  <a:lnTo>
                    <a:pt x="2202530" y="3971148"/>
                  </a:lnTo>
                  <a:lnTo>
                    <a:pt x="2280575" y="3984804"/>
                  </a:lnTo>
                  <a:lnTo>
                    <a:pt x="2326734" y="3993557"/>
                  </a:lnTo>
                  <a:lnTo>
                    <a:pt x="2326992" y="3992927"/>
                  </a:lnTo>
                  <a:lnTo>
                    <a:pt x="2387013" y="4003429"/>
                  </a:lnTo>
                  <a:cubicBezTo>
                    <a:pt x="2799150" y="4065178"/>
                    <a:pt x="3079131" y="4031158"/>
                    <a:pt x="3145582" y="3885282"/>
                  </a:cubicBezTo>
                  <a:cubicBezTo>
                    <a:pt x="3218973" y="3724445"/>
                    <a:pt x="3017460" y="3460150"/>
                    <a:pt x="2630604" y="3157424"/>
                  </a:cubicBezTo>
                  <a:lnTo>
                    <a:pt x="2590729" y="3127515"/>
                  </a:lnTo>
                  <a:lnTo>
                    <a:pt x="2667774" y="2889009"/>
                  </a:lnTo>
                  <a:cubicBezTo>
                    <a:pt x="3005732" y="1683964"/>
                    <a:pt x="2631698" y="490305"/>
                    <a:pt x="1719839" y="73550"/>
                  </a:cubicBezTo>
                  <a:lnTo>
                    <a:pt x="1526153"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a:latin typeface="Arial"/>
                <a:ea typeface="Arial"/>
                <a:cs typeface="Arial"/>
                <a:sym typeface="Arial"/>
              </a:endParaRPr>
            </a:p>
          </p:txBody>
        </p:sp>
        <p:sp>
          <p:nvSpPr>
            <p:cNvPr id="26" name="Google Shape;26;p3"/>
            <p:cNvSpPr/>
            <p:nvPr/>
          </p:nvSpPr>
          <p:spPr>
            <a:xfrm>
              <a:off x="0" y="3174823"/>
              <a:ext cx="1677049" cy="1665275"/>
            </a:xfrm>
            <a:custGeom>
              <a:rect b="b" l="l" r="r" t="t"/>
              <a:pathLst>
                <a:path extrusionOk="0" h="1665275" w="1677049">
                  <a:moveTo>
                    <a:pt x="0" y="0"/>
                  </a:moveTo>
                  <a:lnTo>
                    <a:pt x="55062" y="27525"/>
                  </a:lnTo>
                  <a:cubicBezTo>
                    <a:pt x="140029" y="68726"/>
                    <a:pt x="226710" y="109496"/>
                    <a:pt x="314915" y="149684"/>
                  </a:cubicBezTo>
                  <a:cubicBezTo>
                    <a:pt x="667741" y="310496"/>
                    <a:pt x="1011578" y="446790"/>
                    <a:pt x="1331241" y="555564"/>
                  </a:cubicBezTo>
                  <a:lnTo>
                    <a:pt x="1521376" y="617362"/>
                  </a:lnTo>
                  <a:lnTo>
                    <a:pt x="1521140" y="617775"/>
                  </a:lnTo>
                  <a:lnTo>
                    <a:pt x="1540381" y="623539"/>
                  </a:lnTo>
                  <a:lnTo>
                    <a:pt x="1566219" y="631937"/>
                  </a:lnTo>
                  <a:lnTo>
                    <a:pt x="1666079" y="661195"/>
                  </a:lnTo>
                  <a:lnTo>
                    <a:pt x="1677049" y="664481"/>
                  </a:lnTo>
                  <a:lnTo>
                    <a:pt x="1667186" y="678371"/>
                  </a:lnTo>
                  <a:cubicBezTo>
                    <a:pt x="1224914" y="1253212"/>
                    <a:pt x="632916" y="1612206"/>
                    <a:pt x="58278" y="1663563"/>
                  </a:cubicBezTo>
                  <a:lnTo>
                    <a:pt x="0" y="1665275"/>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a:latin typeface="Arial"/>
                <a:ea typeface="Arial"/>
                <a:cs typeface="Arial"/>
                <a:sym typeface="Arial"/>
              </a:endParaRPr>
            </a:p>
          </p:txBody>
        </p:sp>
        <p:sp>
          <p:nvSpPr>
            <p:cNvPr id="27" name="Google Shape;27;p3"/>
            <p:cNvSpPr/>
            <p:nvPr/>
          </p:nvSpPr>
          <p:spPr>
            <a:xfrm>
              <a:off x="2376848" y="3253687"/>
              <a:ext cx="343930" cy="361770"/>
            </a:xfrm>
            <a:custGeom>
              <a:rect b="b" l="l" r="r" t="t"/>
              <a:pathLst>
                <a:path extrusionOk="0" h="361770" w="343930">
                  <a:moveTo>
                    <a:pt x="163744" y="0"/>
                  </a:moveTo>
                  <a:lnTo>
                    <a:pt x="178396" y="13750"/>
                  </a:lnTo>
                  <a:cubicBezTo>
                    <a:pt x="304317" y="138942"/>
                    <a:pt x="364544" y="238018"/>
                    <a:pt x="337605" y="297178"/>
                  </a:cubicBezTo>
                  <a:cubicBezTo>
                    <a:pt x="320278" y="335262"/>
                    <a:pt x="269017" y="356259"/>
                    <a:pt x="189169" y="361598"/>
                  </a:cubicBezTo>
                  <a:lnTo>
                    <a:pt x="101228" y="361770"/>
                  </a:lnTo>
                  <a:lnTo>
                    <a:pt x="94227" y="361237"/>
                  </a:lnTo>
                  <a:lnTo>
                    <a:pt x="4676" y="352915"/>
                  </a:lnTo>
                  <a:lnTo>
                    <a:pt x="0" y="352321"/>
                  </a:lnTo>
                  <a:lnTo>
                    <a:pt x="101987" y="150236"/>
                  </a:lnTo>
                  <a:lnTo>
                    <a:pt x="163744"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a:latin typeface="Arial"/>
                <a:ea typeface="Arial"/>
                <a:cs typeface="Arial"/>
                <a:sym typeface="Arial"/>
              </a:endParaRPr>
            </a:p>
          </p:txBody>
        </p:sp>
      </p:grpSp>
      <p:sp>
        <p:nvSpPr>
          <p:cNvPr id="28" name="Google Shape;28;p3"/>
          <p:cNvSpPr txBox="1"/>
          <p:nvPr>
            <p:ph idx="1" type="body"/>
          </p:nvPr>
        </p:nvSpPr>
        <p:spPr>
          <a:xfrm>
            <a:off x="3635375" y="2704935"/>
            <a:ext cx="5002213" cy="874927"/>
          </a:xfrm>
          <a:prstGeom prst="rect">
            <a:avLst/>
          </a:prstGeom>
          <a:noFill/>
          <a:ln>
            <a:noFill/>
          </a:ln>
        </p:spPr>
        <p:txBody>
          <a:bodyPr anchorCtr="0" anchor="b" bIns="45700" lIns="0" spcFirstLastPara="1" rIns="91425" wrap="square" tIns="45700">
            <a:noAutofit/>
          </a:bodyPr>
          <a:lstStyle>
            <a:lvl1pPr indent="-228600" lvl="0" marL="457200" algn="just">
              <a:lnSpc>
                <a:spcPct val="100000"/>
              </a:lnSpc>
              <a:spcBef>
                <a:spcPts val="300"/>
              </a:spcBef>
              <a:spcAft>
                <a:spcPts val="0"/>
              </a:spcAft>
              <a:buSzPts val="3500"/>
              <a:buNone/>
              <a:defRPr sz="2800">
                <a:solidFill>
                  <a:srgbClr val="FFFFFF"/>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3"/>
          <p:cNvSpPr txBox="1"/>
          <p:nvPr>
            <p:ph idx="2" type="body"/>
          </p:nvPr>
        </p:nvSpPr>
        <p:spPr>
          <a:xfrm>
            <a:off x="3635375" y="3661942"/>
            <a:ext cx="5002213" cy="349968"/>
          </a:xfrm>
          <a:prstGeom prst="rect">
            <a:avLst/>
          </a:prstGeom>
          <a:noFill/>
          <a:ln>
            <a:noFill/>
          </a:ln>
        </p:spPr>
        <p:txBody>
          <a:bodyPr anchorCtr="0" anchor="t" bIns="45700" lIns="0" spcFirstLastPara="1" rIns="91425" wrap="square" tIns="45700">
            <a:noAutofit/>
          </a:bodyPr>
          <a:lstStyle>
            <a:lvl1pPr indent="-228600" lvl="0" marL="457200" algn="l">
              <a:lnSpc>
                <a:spcPct val="93000"/>
              </a:lnSpc>
              <a:spcBef>
                <a:spcPts val="300"/>
              </a:spcBef>
              <a:spcAft>
                <a:spcPts val="0"/>
              </a:spcAft>
              <a:buSzPts val="2250"/>
              <a:buNone/>
              <a:defRPr sz="1800">
                <a:solidFill>
                  <a:srgbClr val="FFFFFF"/>
                </a:solidFill>
                <a:latin typeface="Arial"/>
                <a:ea typeface="Arial"/>
                <a:cs typeface="Arial"/>
                <a:sym typeface="Aria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0" name="Google Shape;30;p3"/>
          <p:cNvPicPr preferRelativeResize="0"/>
          <p:nvPr/>
        </p:nvPicPr>
        <p:blipFill rotWithShape="1">
          <a:blip r:embed="rId2">
            <a:alphaModFix/>
          </a:blip>
          <a:srcRect b="52284" l="0" r="0" t="0"/>
          <a:stretch/>
        </p:blipFill>
        <p:spPr>
          <a:xfrm>
            <a:off x="3635896" y="1283159"/>
            <a:ext cx="3100868" cy="85654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guide id="3" pos="229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showMasterSp="0">
  <p:cSld name="Contact Us">
    <p:bg>
      <p:bgPr>
        <a:solidFill>
          <a:srgbClr val="FFFFFF"/>
        </a:solidFill>
      </p:bgPr>
    </p:bg>
    <p:spTree>
      <p:nvGrpSpPr>
        <p:cNvPr id="164" name="Shape 164"/>
        <p:cNvGrpSpPr/>
        <p:nvPr/>
      </p:nvGrpSpPr>
      <p:grpSpPr>
        <a:xfrm>
          <a:off x="0" y="0"/>
          <a:ext cx="0" cy="0"/>
          <a:chOff x="0" y="0"/>
          <a:chExt cx="0" cy="0"/>
        </a:xfrm>
      </p:grpSpPr>
      <p:pic>
        <p:nvPicPr>
          <p:cNvPr id="165" name="Google Shape;165;p21"/>
          <p:cNvPicPr preferRelativeResize="0"/>
          <p:nvPr/>
        </p:nvPicPr>
        <p:blipFill rotWithShape="1">
          <a:blip r:embed="rId2">
            <a:alphaModFix/>
          </a:blip>
          <a:srcRect b="53518" l="0" r="0" t="0"/>
          <a:stretch/>
        </p:blipFill>
        <p:spPr>
          <a:xfrm>
            <a:off x="500063" y="1789613"/>
            <a:ext cx="2518723" cy="677719"/>
          </a:xfrm>
          <a:prstGeom prst="rect">
            <a:avLst/>
          </a:prstGeom>
          <a:noFill/>
          <a:ln>
            <a:noFill/>
          </a:ln>
        </p:spPr>
      </p:pic>
      <p:grpSp>
        <p:nvGrpSpPr>
          <p:cNvPr id="166" name="Google Shape;166;p21"/>
          <p:cNvGrpSpPr/>
          <p:nvPr/>
        </p:nvGrpSpPr>
        <p:grpSpPr>
          <a:xfrm>
            <a:off x="3175" y="5071254"/>
            <a:ext cx="9144000" cy="78318"/>
            <a:chOff x="0" y="5071254"/>
            <a:chExt cx="9144000" cy="78318"/>
          </a:xfrm>
        </p:grpSpPr>
        <p:sp>
          <p:nvSpPr>
            <p:cNvPr id="167" name="Google Shape;167;p21"/>
            <p:cNvSpPr/>
            <p:nvPr/>
          </p:nvSpPr>
          <p:spPr>
            <a:xfrm>
              <a:off x="0" y="5071254"/>
              <a:ext cx="2016000" cy="783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93000"/>
                </a:lnSpc>
                <a:spcBef>
                  <a:spcPts val="0"/>
                </a:spcBef>
                <a:spcAft>
                  <a:spcPts val="0"/>
                </a:spcAft>
                <a:buNone/>
              </a:pPr>
              <a:r>
                <a:t/>
              </a:r>
              <a:endParaRPr b="0" i="0" sz="1800">
                <a:solidFill>
                  <a:schemeClr val="lt1"/>
                </a:solidFill>
                <a:latin typeface="Arial"/>
                <a:ea typeface="Arial"/>
                <a:cs typeface="Arial"/>
                <a:sym typeface="Arial"/>
              </a:endParaRPr>
            </a:p>
          </p:txBody>
        </p:sp>
        <p:sp>
          <p:nvSpPr>
            <p:cNvPr id="168" name="Google Shape;168;p21"/>
            <p:cNvSpPr/>
            <p:nvPr/>
          </p:nvSpPr>
          <p:spPr>
            <a:xfrm>
              <a:off x="2016000" y="5071254"/>
              <a:ext cx="7128000" cy="7831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93000"/>
                </a:lnSpc>
                <a:spcBef>
                  <a:spcPts val="0"/>
                </a:spcBef>
                <a:spcAft>
                  <a:spcPts val="0"/>
                </a:spcAft>
                <a:buNone/>
              </a:pPr>
              <a:r>
                <a:t/>
              </a:r>
              <a:endParaRPr b="0" i="0" sz="1800">
                <a:solidFill>
                  <a:schemeClr val="lt1"/>
                </a:solidFill>
                <a:latin typeface="Arial"/>
                <a:ea typeface="Arial"/>
                <a:cs typeface="Arial"/>
                <a:sym typeface="Arial"/>
              </a:endParaRPr>
            </a:p>
          </p:txBody>
        </p:sp>
      </p:grpSp>
      <p:sp>
        <p:nvSpPr>
          <p:cNvPr id="169" name="Google Shape;169;p21"/>
          <p:cNvSpPr txBox="1"/>
          <p:nvPr>
            <p:ph idx="1" type="body"/>
          </p:nvPr>
        </p:nvSpPr>
        <p:spPr>
          <a:xfrm>
            <a:off x="500062" y="2660590"/>
            <a:ext cx="8137525" cy="618111"/>
          </a:xfrm>
          <a:prstGeom prst="rect">
            <a:avLst/>
          </a:prstGeom>
          <a:noFill/>
          <a:ln>
            <a:noFill/>
          </a:ln>
        </p:spPr>
        <p:txBody>
          <a:bodyPr anchorCtr="0" anchor="ctr" bIns="45700" lIns="0" spcFirstLastPara="1" rIns="91425" wrap="square" tIns="45700">
            <a:noAutofit/>
          </a:bodyPr>
          <a:lstStyle>
            <a:lvl1pPr indent="-228600" lvl="0" marL="457200" algn="l">
              <a:lnSpc>
                <a:spcPct val="100000"/>
              </a:lnSpc>
              <a:spcBef>
                <a:spcPts val="300"/>
              </a:spcBef>
              <a:spcAft>
                <a:spcPts val="0"/>
              </a:spcAft>
              <a:buSzPts val="3500"/>
              <a:buNone/>
              <a:defRPr sz="2800">
                <a:solidFill>
                  <a:schemeClr val="accent3"/>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21"/>
          <p:cNvSpPr txBox="1"/>
          <p:nvPr>
            <p:ph idx="2" type="body"/>
          </p:nvPr>
        </p:nvSpPr>
        <p:spPr>
          <a:xfrm>
            <a:off x="500065" y="3306205"/>
            <a:ext cx="8137523" cy="287337"/>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2250"/>
              <a:buNone/>
              <a:defRPr sz="1800">
                <a:solidFill>
                  <a:schemeClr val="accent2"/>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21"/>
          <p:cNvSpPr txBox="1"/>
          <p:nvPr>
            <p:ph idx="3" type="body"/>
          </p:nvPr>
        </p:nvSpPr>
        <p:spPr>
          <a:xfrm>
            <a:off x="500061" y="3728481"/>
            <a:ext cx="8137525" cy="28342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750"/>
              <a:buNone/>
              <a:defRPr sz="1400"/>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p:cSld name="Full Image">
    <p:spTree>
      <p:nvGrpSpPr>
        <p:cNvPr id="172" name="Shape 172"/>
        <p:cNvGrpSpPr/>
        <p:nvPr/>
      </p:nvGrpSpPr>
      <p:grpSpPr>
        <a:xfrm>
          <a:off x="0" y="0"/>
          <a:ext cx="0" cy="0"/>
          <a:chOff x="0" y="0"/>
          <a:chExt cx="0" cy="0"/>
        </a:xfrm>
      </p:grpSpPr>
      <p:sp>
        <p:nvSpPr>
          <p:cNvPr id="173" name="Google Shape;173;p22"/>
          <p:cNvSpPr txBox="1"/>
          <p:nvPr>
            <p:ph type="title"/>
          </p:nvPr>
        </p:nvSpPr>
        <p:spPr>
          <a:xfrm>
            <a:off x="500063" y="274639"/>
            <a:ext cx="8137525" cy="558795"/>
          </a:xfrm>
          <a:prstGeom prst="rect">
            <a:avLst/>
          </a:prstGeom>
          <a:noFill/>
          <a:ln>
            <a:noFill/>
          </a:ln>
        </p:spPr>
        <p:txBody>
          <a:bodyPr anchorCtr="0" anchor="ctr" bIns="45700" lIns="0" spcFirstLastPara="1" rIns="91425" wrap="square" tIns="45700">
            <a:noAutofit/>
          </a:bodyPr>
          <a:lstStyle>
            <a:lvl1pPr lvl="0" algn="just">
              <a:lnSpc>
                <a:spcPct val="90000"/>
              </a:lnSpc>
              <a:spcBef>
                <a:spcPts val="0"/>
              </a:spcBef>
              <a:spcAft>
                <a:spcPts val="0"/>
              </a:spcAft>
              <a:buClr>
                <a:srgbClr val="FFFFFF"/>
              </a:buClr>
              <a:buSzPts val="2400"/>
              <a:buFont typeface="Arial"/>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74" name="Google Shape;174;p22"/>
          <p:cNvPicPr preferRelativeResize="0"/>
          <p:nvPr/>
        </p:nvPicPr>
        <p:blipFill rotWithShape="1">
          <a:blip r:embed="rId2">
            <a:alphaModFix/>
          </a:blip>
          <a:srcRect b="52800" l="0" r="0" t="0"/>
          <a:stretch/>
        </p:blipFill>
        <p:spPr>
          <a:xfrm>
            <a:off x="512661" y="4673626"/>
            <a:ext cx="1114768" cy="304593"/>
          </a:xfrm>
          <a:prstGeom prst="rect">
            <a:avLst/>
          </a:prstGeom>
          <a:noFill/>
          <a:ln>
            <a:noFill/>
          </a:ln>
        </p:spPr>
      </p:pic>
      <p:grpSp>
        <p:nvGrpSpPr>
          <p:cNvPr id="175" name="Google Shape;175;p22"/>
          <p:cNvGrpSpPr/>
          <p:nvPr/>
        </p:nvGrpSpPr>
        <p:grpSpPr>
          <a:xfrm>
            <a:off x="3175" y="5071254"/>
            <a:ext cx="9144000" cy="78318"/>
            <a:chOff x="0" y="5071254"/>
            <a:chExt cx="9144000" cy="78318"/>
          </a:xfrm>
        </p:grpSpPr>
        <p:sp>
          <p:nvSpPr>
            <p:cNvPr id="176" name="Google Shape;176;p22"/>
            <p:cNvSpPr/>
            <p:nvPr/>
          </p:nvSpPr>
          <p:spPr>
            <a:xfrm>
              <a:off x="0" y="5071254"/>
              <a:ext cx="2016000" cy="783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93000"/>
                </a:lnSpc>
                <a:spcBef>
                  <a:spcPts val="0"/>
                </a:spcBef>
                <a:spcAft>
                  <a:spcPts val="0"/>
                </a:spcAft>
                <a:buNone/>
              </a:pPr>
              <a:r>
                <a:t/>
              </a:r>
              <a:endParaRPr b="0" i="0" sz="1800">
                <a:solidFill>
                  <a:schemeClr val="lt1"/>
                </a:solidFill>
                <a:latin typeface="Arial"/>
                <a:ea typeface="Arial"/>
                <a:cs typeface="Arial"/>
                <a:sym typeface="Arial"/>
              </a:endParaRPr>
            </a:p>
          </p:txBody>
        </p:sp>
        <p:sp>
          <p:nvSpPr>
            <p:cNvPr id="177" name="Google Shape;177;p22"/>
            <p:cNvSpPr/>
            <p:nvPr/>
          </p:nvSpPr>
          <p:spPr>
            <a:xfrm>
              <a:off x="2016000" y="5071254"/>
              <a:ext cx="7128000" cy="7831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93000"/>
                </a:lnSpc>
                <a:spcBef>
                  <a:spcPts val="0"/>
                </a:spcBef>
                <a:spcAft>
                  <a:spcPts val="0"/>
                </a:spcAft>
                <a:buNone/>
              </a:pPr>
              <a:r>
                <a:t/>
              </a:r>
              <a:endParaRPr b="0" i="0" sz="1800">
                <a:solidFill>
                  <a:schemeClr val="lt1"/>
                </a:solidFill>
                <a:latin typeface="Arial"/>
                <a:ea typeface="Arial"/>
                <a:cs typeface="Arial"/>
                <a:sym typeface="Arial"/>
              </a:endParaRPr>
            </a:p>
          </p:txBody>
        </p:sp>
      </p:grpSp>
      <p:sp>
        <p:nvSpPr>
          <p:cNvPr id="178" name="Google Shape;178;p22"/>
          <p:cNvSpPr txBox="1"/>
          <p:nvPr/>
        </p:nvSpPr>
        <p:spPr>
          <a:xfrm>
            <a:off x="2848181" y="-223827"/>
            <a:ext cx="3441290" cy="369565"/>
          </a:xfrm>
          <a:prstGeom prst="rect">
            <a:avLst/>
          </a:prstGeom>
          <a:noFill/>
          <a:ln>
            <a:noFill/>
          </a:ln>
        </p:spPr>
        <p:txBody>
          <a:bodyPr anchorCtr="0" anchor="t" bIns="45700" lIns="91425" spcFirstLastPara="1" rIns="91425" wrap="square" tIns="45700">
            <a:normAutofit/>
          </a:bodyPr>
          <a:lstStyle/>
          <a:p>
            <a:pPr indent="0" lvl="0" marL="0" marR="0" rtl="0" algn="ctr">
              <a:lnSpc>
                <a:spcPct val="93000"/>
              </a:lnSpc>
              <a:spcBef>
                <a:spcPts val="0"/>
              </a:spcBef>
              <a:spcAft>
                <a:spcPts val="0"/>
              </a:spcAft>
              <a:buClr>
                <a:schemeClr val="accent1"/>
              </a:buClr>
              <a:buSzPts val="800"/>
              <a:buFont typeface="Arial"/>
              <a:buNone/>
            </a:pPr>
            <a:r>
              <a:rPr b="0" lang="en-US" sz="800">
                <a:solidFill>
                  <a:schemeClr val="accent1"/>
                </a:solidFill>
                <a:latin typeface="Arial"/>
                <a:ea typeface="Arial"/>
                <a:cs typeface="Arial"/>
                <a:sym typeface="Arial"/>
              </a:rPr>
              <a:t>Please insert picture from format background – picture/texture fill</a:t>
            </a:r>
            <a:endParaRPr/>
          </a:p>
        </p:txBody>
      </p:sp>
      <p:sp>
        <p:nvSpPr>
          <p:cNvPr id="179" name="Google Shape;179;p22"/>
          <p:cNvSpPr txBox="1"/>
          <p:nvPr>
            <p:ph idx="11" type="ftr"/>
          </p:nvPr>
        </p:nvSpPr>
        <p:spPr>
          <a:xfrm>
            <a:off x="506412" y="4241819"/>
            <a:ext cx="8124917" cy="386218"/>
          </a:xfrm>
          <a:prstGeom prst="rect">
            <a:avLst/>
          </a:prstGeom>
          <a:noFill/>
          <a:ln>
            <a:noFill/>
          </a:ln>
        </p:spPr>
        <p:txBody>
          <a:bodyPr anchorCtr="0" anchor="ctr" bIns="45700" lIns="0" spcFirstLastPara="1" rIns="91425" wrap="square" tIns="45700">
            <a:noAutofit/>
          </a:bodyPr>
          <a:lstStyle>
            <a:lvl1pPr lvl="0" algn="l">
              <a:lnSpc>
                <a:spcPct val="93000"/>
              </a:lnSpc>
              <a:spcBef>
                <a:spcPts val="0"/>
              </a:spcBef>
              <a:spcAft>
                <a:spcPts val="0"/>
              </a:spcAft>
              <a:buSzPts val="1400"/>
              <a:buNone/>
              <a:defRPr>
                <a:solidFill>
                  <a:srgbClr val="FFFFFF"/>
                </a:solidFill>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Person Profile">
  <p:cSld name="1 Person Profile">
    <p:spTree>
      <p:nvGrpSpPr>
        <p:cNvPr id="180" name="Shape 180"/>
        <p:cNvGrpSpPr/>
        <p:nvPr/>
      </p:nvGrpSpPr>
      <p:grpSpPr>
        <a:xfrm>
          <a:off x="0" y="0"/>
          <a:ext cx="0" cy="0"/>
          <a:chOff x="0" y="0"/>
          <a:chExt cx="0" cy="0"/>
        </a:xfrm>
      </p:grpSpPr>
      <p:cxnSp>
        <p:nvCxnSpPr>
          <p:cNvPr id="181" name="Google Shape;181;p23"/>
          <p:cNvCxnSpPr/>
          <p:nvPr/>
        </p:nvCxnSpPr>
        <p:spPr>
          <a:xfrm>
            <a:off x="2699792" y="1653835"/>
            <a:ext cx="504056" cy="0"/>
          </a:xfrm>
          <a:prstGeom prst="straightConnector1">
            <a:avLst/>
          </a:prstGeom>
          <a:noFill/>
          <a:ln cap="rnd" cmpd="sng" w="12700">
            <a:solidFill>
              <a:srgbClr val="545356"/>
            </a:solidFill>
            <a:prstDash val="solid"/>
            <a:round/>
            <a:headEnd len="sm" w="sm" type="none"/>
            <a:tailEnd len="sm" w="sm" type="none"/>
          </a:ln>
        </p:spPr>
      </p:cxnSp>
      <p:sp>
        <p:nvSpPr>
          <p:cNvPr id="182" name="Google Shape;182;p23"/>
          <p:cNvSpPr txBox="1"/>
          <p:nvPr>
            <p:ph idx="1" type="body"/>
          </p:nvPr>
        </p:nvSpPr>
        <p:spPr>
          <a:xfrm>
            <a:off x="2699792" y="1139340"/>
            <a:ext cx="5937796" cy="264047"/>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300"/>
              </a:spcBef>
              <a:spcAft>
                <a:spcPts val="0"/>
              </a:spcAft>
              <a:buSzPts val="2000"/>
              <a:buFont typeface="Arial"/>
              <a:buNone/>
              <a:defRPr b="1" i="0" sz="1600">
                <a:solidFill>
                  <a:schemeClr val="accent2"/>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23"/>
          <p:cNvSpPr txBox="1"/>
          <p:nvPr>
            <p:ph idx="2" type="body"/>
          </p:nvPr>
        </p:nvSpPr>
        <p:spPr>
          <a:xfrm>
            <a:off x="2699792" y="1413332"/>
            <a:ext cx="5937796" cy="26046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23"/>
          <p:cNvSpPr txBox="1"/>
          <p:nvPr>
            <p:ph idx="3" type="body"/>
          </p:nvPr>
        </p:nvSpPr>
        <p:spPr>
          <a:xfrm>
            <a:off x="2699792" y="1683746"/>
            <a:ext cx="5937796" cy="2227393"/>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23"/>
          <p:cNvSpPr/>
          <p:nvPr>
            <p:ph idx="4" type="pic"/>
          </p:nvPr>
        </p:nvSpPr>
        <p:spPr>
          <a:xfrm>
            <a:off x="500063" y="1137670"/>
            <a:ext cx="1767681" cy="1767684"/>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6" name="Google Shape;186;p23"/>
          <p:cNvSpPr txBox="1"/>
          <p:nvPr>
            <p:ph type="title"/>
          </p:nvPr>
        </p:nvSpPr>
        <p:spPr>
          <a:xfrm>
            <a:off x="500063" y="274639"/>
            <a:ext cx="8137525" cy="558795"/>
          </a:xfrm>
          <a:prstGeom prst="rect">
            <a:avLst/>
          </a:prstGeom>
          <a:noFill/>
          <a:ln>
            <a:noFill/>
          </a:ln>
        </p:spPr>
        <p:txBody>
          <a:bodyPr anchorCtr="0" anchor="ctr" bIns="45700" lIns="0" spcFirstLastPara="1" rIns="91425" wrap="square" tIns="45700">
            <a:noAutofit/>
          </a:bodyPr>
          <a:lstStyle>
            <a:lvl1pPr lvl="0" algn="just">
              <a:lnSpc>
                <a:spcPct val="90000"/>
              </a:lnSpc>
              <a:spcBef>
                <a:spcPts val="0"/>
              </a:spcBef>
              <a:spcAft>
                <a:spcPts val="0"/>
              </a:spcAft>
              <a:buClr>
                <a:schemeClr val="accent3"/>
              </a:buClr>
              <a:buSzPts val="2400"/>
              <a:buFont typeface="Arial"/>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23"/>
          <p:cNvSpPr txBox="1"/>
          <p:nvPr>
            <p:ph idx="11" type="ftr"/>
          </p:nvPr>
        </p:nvSpPr>
        <p:spPr>
          <a:xfrm>
            <a:off x="506412" y="4241819"/>
            <a:ext cx="8124917" cy="386218"/>
          </a:xfrm>
          <a:prstGeom prst="rect">
            <a:avLst/>
          </a:prstGeom>
          <a:noFill/>
          <a:ln>
            <a:noFill/>
          </a:ln>
        </p:spPr>
        <p:txBody>
          <a:bodyPr anchorCtr="0" anchor="ctr" bIns="45700" lIns="0" spcFirstLastPara="1" rIns="91425" wrap="square" tIns="4570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4 Person Profile">
  <p:cSld name="1_4 Person Profile">
    <p:spTree>
      <p:nvGrpSpPr>
        <p:cNvPr id="188" name="Shape 188"/>
        <p:cNvGrpSpPr/>
        <p:nvPr/>
      </p:nvGrpSpPr>
      <p:grpSpPr>
        <a:xfrm>
          <a:off x="0" y="0"/>
          <a:ext cx="0" cy="0"/>
          <a:chOff x="0" y="0"/>
          <a:chExt cx="0" cy="0"/>
        </a:xfrm>
      </p:grpSpPr>
      <p:cxnSp>
        <p:nvCxnSpPr>
          <p:cNvPr id="189" name="Google Shape;189;p24"/>
          <p:cNvCxnSpPr/>
          <p:nvPr/>
        </p:nvCxnSpPr>
        <p:spPr>
          <a:xfrm>
            <a:off x="500063" y="2682018"/>
            <a:ext cx="378365" cy="0"/>
          </a:xfrm>
          <a:prstGeom prst="straightConnector1">
            <a:avLst/>
          </a:prstGeom>
          <a:noFill/>
          <a:ln cap="rnd" cmpd="sng" w="12700">
            <a:solidFill>
              <a:srgbClr val="545356"/>
            </a:solidFill>
            <a:prstDash val="solid"/>
            <a:round/>
            <a:headEnd len="sm" w="sm" type="none"/>
            <a:tailEnd len="sm" w="sm" type="none"/>
          </a:ln>
        </p:spPr>
      </p:cxnSp>
      <p:sp>
        <p:nvSpPr>
          <p:cNvPr id="190" name="Google Shape;190;p24"/>
          <p:cNvSpPr txBox="1"/>
          <p:nvPr>
            <p:ph idx="1" type="body"/>
          </p:nvPr>
        </p:nvSpPr>
        <p:spPr>
          <a:xfrm>
            <a:off x="500062" y="2167523"/>
            <a:ext cx="1888136" cy="264047"/>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300"/>
              </a:spcBef>
              <a:spcAft>
                <a:spcPts val="0"/>
              </a:spcAft>
              <a:buSzPts val="2000"/>
              <a:buFont typeface="Arial"/>
              <a:buNone/>
              <a:defRPr b="1" i="0" sz="1600">
                <a:solidFill>
                  <a:schemeClr val="accent2"/>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24"/>
          <p:cNvSpPr txBox="1"/>
          <p:nvPr>
            <p:ph idx="2" type="body"/>
          </p:nvPr>
        </p:nvSpPr>
        <p:spPr>
          <a:xfrm>
            <a:off x="500062" y="2441515"/>
            <a:ext cx="1888136" cy="26046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24"/>
          <p:cNvSpPr txBox="1"/>
          <p:nvPr>
            <p:ph idx="3" type="body"/>
          </p:nvPr>
        </p:nvSpPr>
        <p:spPr>
          <a:xfrm>
            <a:off x="500062" y="2711930"/>
            <a:ext cx="1888136" cy="504532"/>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24"/>
          <p:cNvSpPr/>
          <p:nvPr>
            <p:ph idx="4" type="pic"/>
          </p:nvPr>
        </p:nvSpPr>
        <p:spPr>
          <a:xfrm>
            <a:off x="500063" y="1012743"/>
            <a:ext cx="1134814" cy="1134815"/>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4" name="Google Shape;194;p24"/>
          <p:cNvSpPr txBox="1"/>
          <p:nvPr>
            <p:ph type="title"/>
          </p:nvPr>
        </p:nvSpPr>
        <p:spPr>
          <a:xfrm>
            <a:off x="500063" y="274639"/>
            <a:ext cx="8137525" cy="558795"/>
          </a:xfrm>
          <a:prstGeom prst="rect">
            <a:avLst/>
          </a:prstGeom>
          <a:noFill/>
          <a:ln>
            <a:noFill/>
          </a:ln>
        </p:spPr>
        <p:txBody>
          <a:bodyPr anchorCtr="0" anchor="ctr" bIns="45700" lIns="0" spcFirstLastPara="1" rIns="91425" wrap="square" tIns="45700">
            <a:noAutofit/>
          </a:bodyPr>
          <a:lstStyle>
            <a:lvl1pPr lvl="0" algn="just">
              <a:lnSpc>
                <a:spcPct val="90000"/>
              </a:lnSpc>
              <a:spcBef>
                <a:spcPts val="0"/>
              </a:spcBef>
              <a:spcAft>
                <a:spcPts val="0"/>
              </a:spcAft>
              <a:buClr>
                <a:schemeClr val="accent3"/>
              </a:buClr>
              <a:buSzPts val="2400"/>
              <a:buFont typeface="Arial"/>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95" name="Google Shape;195;p24"/>
          <p:cNvCxnSpPr/>
          <p:nvPr/>
        </p:nvCxnSpPr>
        <p:spPr>
          <a:xfrm>
            <a:off x="2587047" y="2682018"/>
            <a:ext cx="378365" cy="0"/>
          </a:xfrm>
          <a:prstGeom prst="straightConnector1">
            <a:avLst/>
          </a:prstGeom>
          <a:noFill/>
          <a:ln cap="rnd" cmpd="sng" w="12700">
            <a:solidFill>
              <a:srgbClr val="545356"/>
            </a:solidFill>
            <a:prstDash val="solid"/>
            <a:round/>
            <a:headEnd len="sm" w="sm" type="none"/>
            <a:tailEnd len="sm" w="sm" type="none"/>
          </a:ln>
        </p:spPr>
      </p:cxnSp>
      <p:sp>
        <p:nvSpPr>
          <p:cNvPr id="196" name="Google Shape;196;p24"/>
          <p:cNvSpPr txBox="1"/>
          <p:nvPr>
            <p:ph idx="5" type="body"/>
          </p:nvPr>
        </p:nvSpPr>
        <p:spPr>
          <a:xfrm>
            <a:off x="2587046" y="2167523"/>
            <a:ext cx="1888136" cy="264047"/>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300"/>
              </a:spcBef>
              <a:spcAft>
                <a:spcPts val="0"/>
              </a:spcAft>
              <a:buSzPts val="2000"/>
              <a:buFont typeface="Arial"/>
              <a:buNone/>
              <a:defRPr b="1" i="0" sz="1600">
                <a:solidFill>
                  <a:schemeClr val="accent2"/>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24"/>
          <p:cNvSpPr txBox="1"/>
          <p:nvPr>
            <p:ph idx="6" type="body"/>
          </p:nvPr>
        </p:nvSpPr>
        <p:spPr>
          <a:xfrm>
            <a:off x="2587046" y="2441515"/>
            <a:ext cx="1888136" cy="26046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24"/>
          <p:cNvSpPr txBox="1"/>
          <p:nvPr>
            <p:ph idx="7" type="body"/>
          </p:nvPr>
        </p:nvSpPr>
        <p:spPr>
          <a:xfrm>
            <a:off x="2587046" y="2711930"/>
            <a:ext cx="1888136" cy="504532"/>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99" name="Google Shape;199;p24"/>
          <p:cNvCxnSpPr/>
          <p:nvPr/>
        </p:nvCxnSpPr>
        <p:spPr>
          <a:xfrm>
            <a:off x="4674031" y="2682018"/>
            <a:ext cx="378365" cy="0"/>
          </a:xfrm>
          <a:prstGeom prst="straightConnector1">
            <a:avLst/>
          </a:prstGeom>
          <a:noFill/>
          <a:ln cap="rnd" cmpd="sng" w="12700">
            <a:solidFill>
              <a:srgbClr val="545356"/>
            </a:solidFill>
            <a:prstDash val="solid"/>
            <a:round/>
            <a:headEnd len="sm" w="sm" type="none"/>
            <a:tailEnd len="sm" w="sm" type="none"/>
          </a:ln>
        </p:spPr>
      </p:cxnSp>
      <p:sp>
        <p:nvSpPr>
          <p:cNvPr id="200" name="Google Shape;200;p24"/>
          <p:cNvSpPr txBox="1"/>
          <p:nvPr>
            <p:ph idx="8" type="body"/>
          </p:nvPr>
        </p:nvSpPr>
        <p:spPr>
          <a:xfrm>
            <a:off x="4674030" y="2167523"/>
            <a:ext cx="1888136" cy="264047"/>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300"/>
              </a:spcBef>
              <a:spcAft>
                <a:spcPts val="0"/>
              </a:spcAft>
              <a:buSzPts val="2000"/>
              <a:buFont typeface="Arial"/>
              <a:buNone/>
              <a:defRPr b="1" i="0" sz="1600">
                <a:solidFill>
                  <a:schemeClr val="accent2"/>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24"/>
          <p:cNvSpPr txBox="1"/>
          <p:nvPr>
            <p:ph idx="9" type="body"/>
          </p:nvPr>
        </p:nvSpPr>
        <p:spPr>
          <a:xfrm>
            <a:off x="4674030" y="2441515"/>
            <a:ext cx="1888136" cy="26046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24"/>
          <p:cNvSpPr txBox="1"/>
          <p:nvPr>
            <p:ph idx="13" type="body"/>
          </p:nvPr>
        </p:nvSpPr>
        <p:spPr>
          <a:xfrm>
            <a:off x="4674030" y="2711930"/>
            <a:ext cx="1888136" cy="504532"/>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03" name="Google Shape;203;p24"/>
          <p:cNvCxnSpPr/>
          <p:nvPr/>
        </p:nvCxnSpPr>
        <p:spPr>
          <a:xfrm>
            <a:off x="6761014" y="2682018"/>
            <a:ext cx="378365" cy="0"/>
          </a:xfrm>
          <a:prstGeom prst="straightConnector1">
            <a:avLst/>
          </a:prstGeom>
          <a:noFill/>
          <a:ln cap="rnd" cmpd="sng" w="12700">
            <a:solidFill>
              <a:srgbClr val="545356"/>
            </a:solidFill>
            <a:prstDash val="solid"/>
            <a:round/>
            <a:headEnd len="sm" w="sm" type="none"/>
            <a:tailEnd len="sm" w="sm" type="none"/>
          </a:ln>
        </p:spPr>
      </p:cxnSp>
      <p:sp>
        <p:nvSpPr>
          <p:cNvPr id="204" name="Google Shape;204;p24"/>
          <p:cNvSpPr txBox="1"/>
          <p:nvPr>
            <p:ph idx="14" type="body"/>
          </p:nvPr>
        </p:nvSpPr>
        <p:spPr>
          <a:xfrm>
            <a:off x="6761013" y="2167523"/>
            <a:ext cx="1888136" cy="264047"/>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300"/>
              </a:spcBef>
              <a:spcAft>
                <a:spcPts val="0"/>
              </a:spcAft>
              <a:buSzPts val="2000"/>
              <a:buFont typeface="Arial"/>
              <a:buNone/>
              <a:defRPr b="1" i="0" sz="1600">
                <a:solidFill>
                  <a:schemeClr val="accent2"/>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24"/>
          <p:cNvSpPr txBox="1"/>
          <p:nvPr>
            <p:ph idx="15" type="body"/>
          </p:nvPr>
        </p:nvSpPr>
        <p:spPr>
          <a:xfrm>
            <a:off x="6761013" y="2441515"/>
            <a:ext cx="1888136" cy="26046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24"/>
          <p:cNvSpPr txBox="1"/>
          <p:nvPr>
            <p:ph idx="16" type="body"/>
          </p:nvPr>
        </p:nvSpPr>
        <p:spPr>
          <a:xfrm>
            <a:off x="6761013" y="2711930"/>
            <a:ext cx="1888136" cy="504532"/>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24"/>
          <p:cNvSpPr/>
          <p:nvPr>
            <p:ph idx="17" type="pic"/>
          </p:nvPr>
        </p:nvSpPr>
        <p:spPr>
          <a:xfrm>
            <a:off x="2587046" y="1012743"/>
            <a:ext cx="1134814" cy="1134815"/>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8" name="Google Shape;208;p24"/>
          <p:cNvSpPr/>
          <p:nvPr>
            <p:ph idx="18" type="pic"/>
          </p:nvPr>
        </p:nvSpPr>
        <p:spPr>
          <a:xfrm>
            <a:off x="4674030" y="1012743"/>
            <a:ext cx="1134814" cy="1134815"/>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9" name="Google Shape;209;p24"/>
          <p:cNvSpPr/>
          <p:nvPr>
            <p:ph idx="19" type="pic"/>
          </p:nvPr>
        </p:nvSpPr>
        <p:spPr>
          <a:xfrm>
            <a:off x="6761013" y="1012743"/>
            <a:ext cx="1134814" cy="1134815"/>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0" name="Google Shape;210;p24"/>
          <p:cNvSpPr txBox="1"/>
          <p:nvPr>
            <p:ph idx="11" type="ftr"/>
          </p:nvPr>
        </p:nvSpPr>
        <p:spPr>
          <a:xfrm>
            <a:off x="506412" y="4241819"/>
            <a:ext cx="8124917" cy="386218"/>
          </a:xfrm>
          <a:prstGeom prst="rect">
            <a:avLst/>
          </a:prstGeom>
          <a:noFill/>
          <a:ln>
            <a:noFill/>
          </a:ln>
        </p:spPr>
        <p:txBody>
          <a:bodyPr anchorCtr="0" anchor="ctr" bIns="45700" lIns="0" spcFirstLastPara="1" rIns="91425" wrap="square" tIns="4570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erson Profile">
  <p:cSld name="4 Person Profile">
    <p:spTree>
      <p:nvGrpSpPr>
        <p:cNvPr id="211" name="Shape 211"/>
        <p:cNvGrpSpPr/>
        <p:nvPr/>
      </p:nvGrpSpPr>
      <p:grpSpPr>
        <a:xfrm>
          <a:off x="0" y="0"/>
          <a:ext cx="0" cy="0"/>
          <a:chOff x="0" y="0"/>
          <a:chExt cx="0" cy="0"/>
        </a:xfrm>
      </p:grpSpPr>
      <p:cxnSp>
        <p:nvCxnSpPr>
          <p:cNvPr id="212" name="Google Shape;212;p25"/>
          <p:cNvCxnSpPr/>
          <p:nvPr/>
        </p:nvCxnSpPr>
        <p:spPr>
          <a:xfrm>
            <a:off x="500063" y="2682018"/>
            <a:ext cx="378365" cy="0"/>
          </a:xfrm>
          <a:prstGeom prst="straightConnector1">
            <a:avLst/>
          </a:prstGeom>
          <a:noFill/>
          <a:ln cap="rnd" cmpd="sng" w="12700">
            <a:solidFill>
              <a:srgbClr val="545356"/>
            </a:solidFill>
            <a:prstDash val="solid"/>
            <a:round/>
            <a:headEnd len="sm" w="sm" type="none"/>
            <a:tailEnd len="sm" w="sm" type="none"/>
          </a:ln>
        </p:spPr>
      </p:cxnSp>
      <p:sp>
        <p:nvSpPr>
          <p:cNvPr id="213" name="Google Shape;213;p25"/>
          <p:cNvSpPr txBox="1"/>
          <p:nvPr>
            <p:ph idx="1" type="body"/>
          </p:nvPr>
        </p:nvSpPr>
        <p:spPr>
          <a:xfrm>
            <a:off x="500062" y="2167523"/>
            <a:ext cx="1888136" cy="264047"/>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300"/>
              </a:spcBef>
              <a:spcAft>
                <a:spcPts val="0"/>
              </a:spcAft>
              <a:buSzPts val="2000"/>
              <a:buFont typeface="Arial"/>
              <a:buNone/>
              <a:defRPr b="1" i="0" sz="1600">
                <a:solidFill>
                  <a:schemeClr val="accent2"/>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 name="Google Shape;214;p25"/>
          <p:cNvSpPr txBox="1"/>
          <p:nvPr>
            <p:ph idx="2" type="body"/>
          </p:nvPr>
        </p:nvSpPr>
        <p:spPr>
          <a:xfrm>
            <a:off x="500062" y="2441515"/>
            <a:ext cx="1888136" cy="26046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25"/>
          <p:cNvSpPr txBox="1"/>
          <p:nvPr>
            <p:ph idx="3" type="body"/>
          </p:nvPr>
        </p:nvSpPr>
        <p:spPr>
          <a:xfrm>
            <a:off x="500062" y="2711930"/>
            <a:ext cx="1888136" cy="504532"/>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25"/>
          <p:cNvSpPr/>
          <p:nvPr>
            <p:ph idx="4" type="pic"/>
          </p:nvPr>
        </p:nvSpPr>
        <p:spPr>
          <a:xfrm>
            <a:off x="500063" y="1012743"/>
            <a:ext cx="1134814" cy="1134815"/>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7" name="Google Shape;217;p25"/>
          <p:cNvSpPr txBox="1"/>
          <p:nvPr>
            <p:ph type="title"/>
          </p:nvPr>
        </p:nvSpPr>
        <p:spPr>
          <a:xfrm>
            <a:off x="500063" y="274639"/>
            <a:ext cx="8137525" cy="558795"/>
          </a:xfrm>
          <a:prstGeom prst="rect">
            <a:avLst/>
          </a:prstGeom>
          <a:noFill/>
          <a:ln>
            <a:noFill/>
          </a:ln>
        </p:spPr>
        <p:txBody>
          <a:bodyPr anchorCtr="0" anchor="ctr" bIns="45700" lIns="0" spcFirstLastPara="1" rIns="91425" wrap="square" tIns="45700">
            <a:noAutofit/>
          </a:bodyPr>
          <a:lstStyle>
            <a:lvl1pPr lvl="0" algn="just">
              <a:lnSpc>
                <a:spcPct val="90000"/>
              </a:lnSpc>
              <a:spcBef>
                <a:spcPts val="0"/>
              </a:spcBef>
              <a:spcAft>
                <a:spcPts val="0"/>
              </a:spcAft>
              <a:buClr>
                <a:schemeClr val="accent3"/>
              </a:buClr>
              <a:buSzPts val="2400"/>
              <a:buFont typeface="Arial"/>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18" name="Google Shape;218;p25"/>
          <p:cNvCxnSpPr/>
          <p:nvPr/>
        </p:nvCxnSpPr>
        <p:spPr>
          <a:xfrm>
            <a:off x="2587047" y="2682018"/>
            <a:ext cx="378365" cy="0"/>
          </a:xfrm>
          <a:prstGeom prst="straightConnector1">
            <a:avLst/>
          </a:prstGeom>
          <a:noFill/>
          <a:ln cap="rnd" cmpd="sng" w="12700">
            <a:solidFill>
              <a:srgbClr val="545356"/>
            </a:solidFill>
            <a:prstDash val="solid"/>
            <a:round/>
            <a:headEnd len="sm" w="sm" type="none"/>
            <a:tailEnd len="sm" w="sm" type="none"/>
          </a:ln>
        </p:spPr>
      </p:cxnSp>
      <p:sp>
        <p:nvSpPr>
          <p:cNvPr id="219" name="Google Shape;219;p25"/>
          <p:cNvSpPr txBox="1"/>
          <p:nvPr>
            <p:ph idx="5" type="body"/>
          </p:nvPr>
        </p:nvSpPr>
        <p:spPr>
          <a:xfrm>
            <a:off x="2587046" y="2167523"/>
            <a:ext cx="1888136" cy="264047"/>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300"/>
              </a:spcBef>
              <a:spcAft>
                <a:spcPts val="0"/>
              </a:spcAft>
              <a:buSzPts val="2000"/>
              <a:buFont typeface="Arial"/>
              <a:buNone/>
              <a:defRPr b="1" i="0" sz="1600">
                <a:solidFill>
                  <a:schemeClr val="accent2"/>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25"/>
          <p:cNvSpPr txBox="1"/>
          <p:nvPr>
            <p:ph idx="6" type="body"/>
          </p:nvPr>
        </p:nvSpPr>
        <p:spPr>
          <a:xfrm>
            <a:off x="2587046" y="2441515"/>
            <a:ext cx="1888136" cy="26046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 name="Google Shape;221;p25"/>
          <p:cNvSpPr txBox="1"/>
          <p:nvPr>
            <p:ph idx="7" type="body"/>
          </p:nvPr>
        </p:nvSpPr>
        <p:spPr>
          <a:xfrm>
            <a:off x="2587046" y="2711930"/>
            <a:ext cx="1888136" cy="504532"/>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22" name="Google Shape;222;p25"/>
          <p:cNvCxnSpPr/>
          <p:nvPr/>
        </p:nvCxnSpPr>
        <p:spPr>
          <a:xfrm>
            <a:off x="4674031" y="2682018"/>
            <a:ext cx="378365" cy="0"/>
          </a:xfrm>
          <a:prstGeom prst="straightConnector1">
            <a:avLst/>
          </a:prstGeom>
          <a:noFill/>
          <a:ln cap="rnd" cmpd="sng" w="12700">
            <a:solidFill>
              <a:srgbClr val="545356"/>
            </a:solidFill>
            <a:prstDash val="solid"/>
            <a:round/>
            <a:headEnd len="sm" w="sm" type="none"/>
            <a:tailEnd len="sm" w="sm" type="none"/>
          </a:ln>
        </p:spPr>
      </p:cxnSp>
      <p:sp>
        <p:nvSpPr>
          <p:cNvPr id="223" name="Google Shape;223;p25"/>
          <p:cNvSpPr txBox="1"/>
          <p:nvPr>
            <p:ph idx="8" type="body"/>
          </p:nvPr>
        </p:nvSpPr>
        <p:spPr>
          <a:xfrm>
            <a:off x="4674030" y="2167523"/>
            <a:ext cx="1888136" cy="264047"/>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300"/>
              </a:spcBef>
              <a:spcAft>
                <a:spcPts val="0"/>
              </a:spcAft>
              <a:buSzPts val="2000"/>
              <a:buFont typeface="Arial"/>
              <a:buNone/>
              <a:defRPr b="1" i="0" sz="1600">
                <a:solidFill>
                  <a:schemeClr val="accent2"/>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p25"/>
          <p:cNvSpPr txBox="1"/>
          <p:nvPr>
            <p:ph idx="9" type="body"/>
          </p:nvPr>
        </p:nvSpPr>
        <p:spPr>
          <a:xfrm>
            <a:off x="4674030" y="2441515"/>
            <a:ext cx="1888136" cy="26046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p25"/>
          <p:cNvSpPr txBox="1"/>
          <p:nvPr>
            <p:ph idx="13" type="body"/>
          </p:nvPr>
        </p:nvSpPr>
        <p:spPr>
          <a:xfrm>
            <a:off x="4674030" y="2711930"/>
            <a:ext cx="1888136" cy="504532"/>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26" name="Google Shape;226;p25"/>
          <p:cNvCxnSpPr/>
          <p:nvPr/>
        </p:nvCxnSpPr>
        <p:spPr>
          <a:xfrm>
            <a:off x="6761014" y="2682018"/>
            <a:ext cx="378365" cy="0"/>
          </a:xfrm>
          <a:prstGeom prst="straightConnector1">
            <a:avLst/>
          </a:prstGeom>
          <a:noFill/>
          <a:ln cap="rnd" cmpd="sng" w="12700">
            <a:solidFill>
              <a:srgbClr val="545356"/>
            </a:solidFill>
            <a:prstDash val="solid"/>
            <a:round/>
            <a:headEnd len="sm" w="sm" type="none"/>
            <a:tailEnd len="sm" w="sm" type="none"/>
          </a:ln>
        </p:spPr>
      </p:cxnSp>
      <p:sp>
        <p:nvSpPr>
          <p:cNvPr id="227" name="Google Shape;227;p25"/>
          <p:cNvSpPr txBox="1"/>
          <p:nvPr>
            <p:ph idx="14" type="body"/>
          </p:nvPr>
        </p:nvSpPr>
        <p:spPr>
          <a:xfrm>
            <a:off x="6761013" y="2167523"/>
            <a:ext cx="1888136" cy="264047"/>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300"/>
              </a:spcBef>
              <a:spcAft>
                <a:spcPts val="0"/>
              </a:spcAft>
              <a:buSzPts val="2000"/>
              <a:buFont typeface="Arial"/>
              <a:buNone/>
              <a:defRPr b="1" i="0" sz="1600">
                <a:solidFill>
                  <a:schemeClr val="accent2"/>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 name="Google Shape;228;p25"/>
          <p:cNvSpPr txBox="1"/>
          <p:nvPr>
            <p:ph idx="15" type="body"/>
          </p:nvPr>
        </p:nvSpPr>
        <p:spPr>
          <a:xfrm>
            <a:off x="6761013" y="2441515"/>
            <a:ext cx="1888136" cy="26046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9" name="Google Shape;229;p25"/>
          <p:cNvSpPr txBox="1"/>
          <p:nvPr>
            <p:ph idx="16" type="body"/>
          </p:nvPr>
        </p:nvSpPr>
        <p:spPr>
          <a:xfrm>
            <a:off x="6761013" y="2711930"/>
            <a:ext cx="1888136" cy="504532"/>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1500"/>
              <a:buFont typeface="Arial"/>
              <a:buNone/>
              <a:defRPr b="0" i="0" sz="12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25"/>
          <p:cNvSpPr/>
          <p:nvPr>
            <p:ph idx="17" type="pic"/>
          </p:nvPr>
        </p:nvSpPr>
        <p:spPr>
          <a:xfrm>
            <a:off x="2587046" y="1012743"/>
            <a:ext cx="1134814" cy="1134815"/>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1" name="Google Shape;231;p25"/>
          <p:cNvSpPr/>
          <p:nvPr>
            <p:ph idx="18" type="pic"/>
          </p:nvPr>
        </p:nvSpPr>
        <p:spPr>
          <a:xfrm>
            <a:off x="4674030" y="1012743"/>
            <a:ext cx="1134814" cy="1134815"/>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2" name="Google Shape;232;p25"/>
          <p:cNvSpPr/>
          <p:nvPr>
            <p:ph idx="19" type="pic"/>
          </p:nvPr>
        </p:nvSpPr>
        <p:spPr>
          <a:xfrm>
            <a:off x="6761013" y="1012743"/>
            <a:ext cx="1134814" cy="1134815"/>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3" name="Google Shape;233;p25"/>
          <p:cNvSpPr txBox="1"/>
          <p:nvPr>
            <p:ph idx="11" type="ftr"/>
          </p:nvPr>
        </p:nvSpPr>
        <p:spPr>
          <a:xfrm>
            <a:off x="506412" y="4241819"/>
            <a:ext cx="8124917" cy="386218"/>
          </a:xfrm>
          <a:prstGeom prst="rect">
            <a:avLst/>
          </a:prstGeom>
          <a:noFill/>
          <a:ln>
            <a:noFill/>
          </a:ln>
        </p:spPr>
        <p:txBody>
          <a:bodyPr anchorCtr="0" anchor="ctr" bIns="45700" lIns="0" spcFirstLastPara="1" rIns="91425" wrap="square" tIns="4570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showMasterSp="0">
  <p:cSld name="Divider 2">
    <p:spTree>
      <p:nvGrpSpPr>
        <p:cNvPr id="31" name="Shape 31"/>
        <p:cNvGrpSpPr/>
        <p:nvPr/>
      </p:nvGrpSpPr>
      <p:grpSpPr>
        <a:xfrm>
          <a:off x="0" y="0"/>
          <a:ext cx="0" cy="0"/>
          <a:chOff x="0" y="0"/>
          <a:chExt cx="0" cy="0"/>
        </a:xfrm>
      </p:grpSpPr>
      <p:grpSp>
        <p:nvGrpSpPr>
          <p:cNvPr id="32" name="Google Shape;32;p4"/>
          <p:cNvGrpSpPr/>
          <p:nvPr/>
        </p:nvGrpSpPr>
        <p:grpSpPr>
          <a:xfrm>
            <a:off x="0" y="0"/>
            <a:ext cx="9141087" cy="5155928"/>
            <a:chOff x="0" y="-1"/>
            <a:chExt cx="9141087" cy="5155928"/>
          </a:xfrm>
        </p:grpSpPr>
        <p:sp>
          <p:nvSpPr>
            <p:cNvPr id="33" name="Google Shape;33;p4"/>
            <p:cNvSpPr/>
            <p:nvPr/>
          </p:nvSpPr>
          <p:spPr>
            <a:xfrm>
              <a:off x="0" y="0"/>
              <a:ext cx="2348678" cy="3502791"/>
            </a:xfrm>
            <a:custGeom>
              <a:rect b="b" l="l" r="r" t="t"/>
              <a:pathLst>
                <a:path extrusionOk="0" h="3502791" w="2348678">
                  <a:moveTo>
                    <a:pt x="0" y="0"/>
                  </a:moveTo>
                  <a:lnTo>
                    <a:pt x="525537" y="0"/>
                  </a:lnTo>
                  <a:lnTo>
                    <a:pt x="477649" y="11761"/>
                  </a:lnTo>
                  <a:cubicBezTo>
                    <a:pt x="337298" y="54090"/>
                    <a:pt x="198160" y="111742"/>
                    <a:pt x="62225" y="183642"/>
                  </a:cubicBezTo>
                  <a:cubicBezTo>
                    <a:pt x="62225" y="183642"/>
                    <a:pt x="58176" y="186913"/>
                    <a:pt x="59890" y="190324"/>
                  </a:cubicBezTo>
                  <a:cubicBezTo>
                    <a:pt x="61604" y="193735"/>
                    <a:pt x="66959" y="192199"/>
                    <a:pt x="66959" y="192199"/>
                  </a:cubicBezTo>
                  <a:cubicBezTo>
                    <a:pt x="514156" y="-7207"/>
                    <a:pt x="986540" y="-35167"/>
                    <a:pt x="1402010" y="154763"/>
                  </a:cubicBezTo>
                  <a:cubicBezTo>
                    <a:pt x="2220361" y="528726"/>
                    <a:pt x="2546084" y="1622623"/>
                    <a:pt x="2229032" y="2734319"/>
                  </a:cubicBezTo>
                  <a:lnTo>
                    <a:pt x="2191499" y="2849202"/>
                  </a:lnTo>
                  <a:lnTo>
                    <a:pt x="2121922" y="2804073"/>
                  </a:lnTo>
                  <a:cubicBezTo>
                    <a:pt x="1801129" y="2602569"/>
                    <a:pt x="1421055" y="2395579"/>
                    <a:pt x="1003565" y="2198977"/>
                  </a:cubicBezTo>
                  <a:cubicBezTo>
                    <a:pt x="1003565" y="2198977"/>
                    <a:pt x="997199" y="2196820"/>
                    <a:pt x="995646" y="2201009"/>
                  </a:cubicBezTo>
                  <a:cubicBezTo>
                    <a:pt x="994090" y="2205199"/>
                    <a:pt x="998896" y="2208929"/>
                    <a:pt x="998896" y="2208929"/>
                  </a:cubicBezTo>
                  <a:cubicBezTo>
                    <a:pt x="1434380" y="2451555"/>
                    <a:pt x="1833684" y="2702502"/>
                    <a:pt x="2137892" y="2923903"/>
                  </a:cubicBezTo>
                  <a:lnTo>
                    <a:pt x="2161363" y="2941446"/>
                  </a:lnTo>
                  <a:lnTo>
                    <a:pt x="2151199" y="2972556"/>
                  </a:lnTo>
                  <a:cubicBezTo>
                    <a:pt x="2121939" y="3051889"/>
                    <a:pt x="2089344" y="3131057"/>
                    <a:pt x="2053361" y="3209803"/>
                  </a:cubicBezTo>
                  <a:cubicBezTo>
                    <a:pt x="2017373" y="3288530"/>
                    <a:pt x="1978850" y="3364970"/>
                    <a:pt x="1938019" y="3438996"/>
                  </a:cubicBezTo>
                  <a:lnTo>
                    <a:pt x="1899637" y="3502791"/>
                  </a:lnTo>
                  <a:lnTo>
                    <a:pt x="1749744" y="3459348"/>
                  </a:lnTo>
                  <a:lnTo>
                    <a:pt x="1608111" y="3415107"/>
                  </a:lnTo>
                  <a:cubicBezTo>
                    <a:pt x="1239845" y="3295233"/>
                    <a:pt x="807151" y="3126085"/>
                    <a:pt x="352814" y="2919107"/>
                  </a:cubicBezTo>
                  <a:cubicBezTo>
                    <a:pt x="277091" y="2884611"/>
                    <a:pt x="202558" y="2849879"/>
                    <a:pt x="129384" y="2815026"/>
                  </a:cubicBezTo>
                  <a:lnTo>
                    <a:pt x="0" y="2752034"/>
                  </a:lnTo>
                  <a:lnTo>
                    <a:pt x="0" y="0"/>
                  </a:lnTo>
                  <a:close/>
                </a:path>
              </a:pathLst>
            </a:custGeom>
            <a:solidFill>
              <a:srgbClr val="B3D0E1"/>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a:latin typeface="Arial"/>
                <a:ea typeface="Arial"/>
                <a:cs typeface="Arial"/>
                <a:sym typeface="Arial"/>
              </a:endParaRPr>
            </a:p>
          </p:txBody>
        </p:sp>
        <p:sp>
          <p:nvSpPr>
            <p:cNvPr id="34" name="Google Shape;34;p4"/>
            <p:cNvSpPr/>
            <p:nvPr/>
          </p:nvSpPr>
          <p:spPr>
            <a:xfrm>
              <a:off x="0" y="-1"/>
              <a:ext cx="9141087" cy="5155928"/>
            </a:xfrm>
            <a:custGeom>
              <a:rect b="b" l="l" r="r" t="t"/>
              <a:pathLst>
                <a:path extrusionOk="0" h="5155928" w="9141087">
                  <a:moveTo>
                    <a:pt x="1526153" y="0"/>
                  </a:moveTo>
                  <a:lnTo>
                    <a:pt x="9141087" y="0"/>
                  </a:lnTo>
                  <a:lnTo>
                    <a:pt x="9141087" y="5154827"/>
                  </a:lnTo>
                  <a:lnTo>
                    <a:pt x="0" y="5154827"/>
                  </a:lnTo>
                  <a:lnTo>
                    <a:pt x="0" y="5146451"/>
                  </a:lnTo>
                  <a:lnTo>
                    <a:pt x="75637" y="5154368"/>
                  </a:lnTo>
                  <a:cubicBezTo>
                    <a:pt x="776345" y="5184094"/>
                    <a:pt x="1521473" y="4787639"/>
                    <a:pt x="2058507" y="4098986"/>
                  </a:cubicBezTo>
                  <a:lnTo>
                    <a:pt x="2157322" y="3961433"/>
                  </a:lnTo>
                  <a:lnTo>
                    <a:pt x="2164242" y="3962746"/>
                  </a:lnTo>
                  <a:lnTo>
                    <a:pt x="2202530" y="3971148"/>
                  </a:lnTo>
                  <a:lnTo>
                    <a:pt x="2280575" y="3984804"/>
                  </a:lnTo>
                  <a:lnTo>
                    <a:pt x="2326734" y="3993557"/>
                  </a:lnTo>
                  <a:lnTo>
                    <a:pt x="2326992" y="3992927"/>
                  </a:lnTo>
                  <a:lnTo>
                    <a:pt x="2387013" y="4003429"/>
                  </a:lnTo>
                  <a:cubicBezTo>
                    <a:pt x="2799150" y="4065178"/>
                    <a:pt x="3079131" y="4031158"/>
                    <a:pt x="3145582" y="3885282"/>
                  </a:cubicBezTo>
                  <a:cubicBezTo>
                    <a:pt x="3218973" y="3724445"/>
                    <a:pt x="3017460" y="3460150"/>
                    <a:pt x="2630604" y="3157424"/>
                  </a:cubicBezTo>
                  <a:lnTo>
                    <a:pt x="2590729" y="3127515"/>
                  </a:lnTo>
                  <a:lnTo>
                    <a:pt x="2667774" y="2889009"/>
                  </a:lnTo>
                  <a:cubicBezTo>
                    <a:pt x="3005732" y="1683964"/>
                    <a:pt x="2631698" y="490305"/>
                    <a:pt x="1719839" y="73550"/>
                  </a:cubicBezTo>
                  <a:lnTo>
                    <a:pt x="1526153" y="0"/>
                  </a:lnTo>
                  <a:close/>
                </a:path>
              </a:pathLst>
            </a:custGeom>
            <a:solidFill>
              <a:srgbClr val="B3D0E1"/>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a:latin typeface="Arial"/>
                <a:ea typeface="Arial"/>
                <a:cs typeface="Arial"/>
                <a:sym typeface="Arial"/>
              </a:endParaRPr>
            </a:p>
          </p:txBody>
        </p:sp>
        <p:sp>
          <p:nvSpPr>
            <p:cNvPr id="35" name="Google Shape;35;p4"/>
            <p:cNvSpPr/>
            <p:nvPr/>
          </p:nvSpPr>
          <p:spPr>
            <a:xfrm>
              <a:off x="0" y="3174823"/>
              <a:ext cx="1677049" cy="1665275"/>
            </a:xfrm>
            <a:custGeom>
              <a:rect b="b" l="l" r="r" t="t"/>
              <a:pathLst>
                <a:path extrusionOk="0" h="1665275" w="1677049">
                  <a:moveTo>
                    <a:pt x="0" y="0"/>
                  </a:moveTo>
                  <a:lnTo>
                    <a:pt x="55062" y="27525"/>
                  </a:lnTo>
                  <a:cubicBezTo>
                    <a:pt x="140029" y="68726"/>
                    <a:pt x="226710" y="109496"/>
                    <a:pt x="314915" y="149684"/>
                  </a:cubicBezTo>
                  <a:cubicBezTo>
                    <a:pt x="667741" y="310496"/>
                    <a:pt x="1011578" y="446790"/>
                    <a:pt x="1331241" y="555564"/>
                  </a:cubicBezTo>
                  <a:lnTo>
                    <a:pt x="1521376" y="617362"/>
                  </a:lnTo>
                  <a:lnTo>
                    <a:pt x="1521140" y="617775"/>
                  </a:lnTo>
                  <a:lnTo>
                    <a:pt x="1540381" y="623539"/>
                  </a:lnTo>
                  <a:lnTo>
                    <a:pt x="1566219" y="631937"/>
                  </a:lnTo>
                  <a:lnTo>
                    <a:pt x="1666079" y="661195"/>
                  </a:lnTo>
                  <a:lnTo>
                    <a:pt x="1677049" y="664481"/>
                  </a:lnTo>
                  <a:lnTo>
                    <a:pt x="1667186" y="678371"/>
                  </a:lnTo>
                  <a:cubicBezTo>
                    <a:pt x="1224914" y="1253212"/>
                    <a:pt x="632916" y="1612206"/>
                    <a:pt x="58278" y="1663563"/>
                  </a:cubicBezTo>
                  <a:lnTo>
                    <a:pt x="0" y="1665275"/>
                  </a:lnTo>
                  <a:lnTo>
                    <a:pt x="0" y="0"/>
                  </a:lnTo>
                  <a:close/>
                </a:path>
              </a:pathLst>
            </a:custGeom>
            <a:solidFill>
              <a:srgbClr val="B3D0E1"/>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a:latin typeface="Arial"/>
                <a:ea typeface="Arial"/>
                <a:cs typeface="Arial"/>
                <a:sym typeface="Arial"/>
              </a:endParaRPr>
            </a:p>
          </p:txBody>
        </p:sp>
        <p:sp>
          <p:nvSpPr>
            <p:cNvPr id="36" name="Google Shape;36;p4"/>
            <p:cNvSpPr/>
            <p:nvPr/>
          </p:nvSpPr>
          <p:spPr>
            <a:xfrm>
              <a:off x="2376848" y="3253687"/>
              <a:ext cx="343930" cy="361770"/>
            </a:xfrm>
            <a:custGeom>
              <a:rect b="b" l="l" r="r" t="t"/>
              <a:pathLst>
                <a:path extrusionOk="0" h="361770" w="343930">
                  <a:moveTo>
                    <a:pt x="163744" y="0"/>
                  </a:moveTo>
                  <a:lnTo>
                    <a:pt x="178396" y="13750"/>
                  </a:lnTo>
                  <a:cubicBezTo>
                    <a:pt x="304317" y="138942"/>
                    <a:pt x="364544" y="238018"/>
                    <a:pt x="337605" y="297178"/>
                  </a:cubicBezTo>
                  <a:cubicBezTo>
                    <a:pt x="320278" y="335262"/>
                    <a:pt x="269017" y="356259"/>
                    <a:pt x="189169" y="361598"/>
                  </a:cubicBezTo>
                  <a:lnTo>
                    <a:pt x="101228" y="361770"/>
                  </a:lnTo>
                  <a:lnTo>
                    <a:pt x="94227" y="361237"/>
                  </a:lnTo>
                  <a:lnTo>
                    <a:pt x="4676" y="352915"/>
                  </a:lnTo>
                  <a:lnTo>
                    <a:pt x="0" y="352321"/>
                  </a:lnTo>
                  <a:lnTo>
                    <a:pt x="101987" y="150236"/>
                  </a:lnTo>
                  <a:lnTo>
                    <a:pt x="163744" y="0"/>
                  </a:lnTo>
                  <a:close/>
                </a:path>
              </a:pathLst>
            </a:custGeom>
            <a:solidFill>
              <a:srgbClr val="B3D0E1"/>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a:latin typeface="Arial"/>
                <a:ea typeface="Arial"/>
                <a:cs typeface="Arial"/>
                <a:sym typeface="Arial"/>
              </a:endParaRPr>
            </a:p>
          </p:txBody>
        </p:sp>
      </p:grpSp>
      <p:sp>
        <p:nvSpPr>
          <p:cNvPr id="37" name="Google Shape;37;p4"/>
          <p:cNvSpPr txBox="1"/>
          <p:nvPr>
            <p:ph idx="1" type="body"/>
          </p:nvPr>
        </p:nvSpPr>
        <p:spPr>
          <a:xfrm>
            <a:off x="3635896" y="2704935"/>
            <a:ext cx="5001692" cy="874927"/>
          </a:xfrm>
          <a:prstGeom prst="rect">
            <a:avLst/>
          </a:prstGeom>
          <a:noFill/>
          <a:ln>
            <a:noFill/>
          </a:ln>
        </p:spPr>
        <p:txBody>
          <a:bodyPr anchorCtr="0" anchor="b" bIns="45700" lIns="0" spcFirstLastPara="1" rIns="91425" wrap="square" tIns="45700">
            <a:noAutofit/>
          </a:bodyPr>
          <a:lstStyle>
            <a:lvl1pPr indent="-228600" lvl="0" marL="457200" algn="just">
              <a:lnSpc>
                <a:spcPct val="100000"/>
              </a:lnSpc>
              <a:spcBef>
                <a:spcPts val="300"/>
              </a:spcBef>
              <a:spcAft>
                <a:spcPts val="0"/>
              </a:spcAft>
              <a:buSzPts val="3500"/>
              <a:buNone/>
              <a:defRPr sz="28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4"/>
          <p:cNvSpPr txBox="1"/>
          <p:nvPr>
            <p:ph idx="2" type="body"/>
          </p:nvPr>
        </p:nvSpPr>
        <p:spPr>
          <a:xfrm>
            <a:off x="3851920" y="3661942"/>
            <a:ext cx="4785668" cy="349968"/>
          </a:xfrm>
          <a:prstGeom prst="rect">
            <a:avLst/>
          </a:prstGeom>
          <a:noFill/>
          <a:ln>
            <a:noFill/>
          </a:ln>
        </p:spPr>
        <p:txBody>
          <a:bodyPr anchorCtr="0" anchor="t" bIns="45700" lIns="0" spcFirstLastPara="1" rIns="91425" wrap="square" tIns="45700">
            <a:noAutofit/>
          </a:bodyPr>
          <a:lstStyle>
            <a:lvl1pPr indent="-228600" lvl="0" marL="457200" algn="l">
              <a:lnSpc>
                <a:spcPct val="93000"/>
              </a:lnSpc>
              <a:spcBef>
                <a:spcPts val="300"/>
              </a:spcBef>
              <a:spcAft>
                <a:spcPts val="0"/>
              </a:spcAft>
              <a:buSzPts val="2250"/>
              <a:buNone/>
              <a:defRPr sz="1800">
                <a:solidFill>
                  <a:schemeClr val="dk1"/>
                </a:solidFill>
                <a:latin typeface="Arial"/>
                <a:ea typeface="Arial"/>
                <a:cs typeface="Arial"/>
                <a:sym typeface="Aria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9" name="Google Shape;39;p4"/>
          <p:cNvPicPr preferRelativeResize="0"/>
          <p:nvPr/>
        </p:nvPicPr>
        <p:blipFill rotWithShape="1">
          <a:blip r:embed="rId2">
            <a:alphaModFix/>
          </a:blip>
          <a:srcRect b="52284" l="0" r="0" t="0"/>
          <a:stretch/>
        </p:blipFill>
        <p:spPr>
          <a:xfrm>
            <a:off x="3635896" y="1283159"/>
            <a:ext cx="3100868" cy="85654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guide id="3" pos="229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showMasterSp="0">
  <p:cSld name="Divider 3">
    <p:spTree>
      <p:nvGrpSpPr>
        <p:cNvPr id="40" name="Shape 40"/>
        <p:cNvGrpSpPr/>
        <p:nvPr/>
      </p:nvGrpSpPr>
      <p:grpSpPr>
        <a:xfrm>
          <a:off x="0" y="0"/>
          <a:ext cx="0" cy="0"/>
          <a:chOff x="0" y="0"/>
          <a:chExt cx="0" cy="0"/>
        </a:xfrm>
      </p:grpSpPr>
      <p:grpSp>
        <p:nvGrpSpPr>
          <p:cNvPr id="41" name="Google Shape;41;p5"/>
          <p:cNvGrpSpPr/>
          <p:nvPr/>
        </p:nvGrpSpPr>
        <p:grpSpPr>
          <a:xfrm>
            <a:off x="0" y="0"/>
            <a:ext cx="9141087" cy="5155928"/>
            <a:chOff x="0" y="-1"/>
            <a:chExt cx="9141087" cy="5155928"/>
          </a:xfrm>
        </p:grpSpPr>
        <p:sp>
          <p:nvSpPr>
            <p:cNvPr id="42" name="Google Shape;42;p5"/>
            <p:cNvSpPr/>
            <p:nvPr/>
          </p:nvSpPr>
          <p:spPr>
            <a:xfrm>
              <a:off x="0" y="0"/>
              <a:ext cx="2348678" cy="3502791"/>
            </a:xfrm>
            <a:custGeom>
              <a:rect b="b" l="l" r="r" t="t"/>
              <a:pathLst>
                <a:path extrusionOk="0" h="3502791" w="2348678">
                  <a:moveTo>
                    <a:pt x="0" y="0"/>
                  </a:moveTo>
                  <a:lnTo>
                    <a:pt x="525537" y="0"/>
                  </a:lnTo>
                  <a:lnTo>
                    <a:pt x="477649" y="11761"/>
                  </a:lnTo>
                  <a:cubicBezTo>
                    <a:pt x="337298" y="54090"/>
                    <a:pt x="198160" y="111742"/>
                    <a:pt x="62225" y="183642"/>
                  </a:cubicBezTo>
                  <a:cubicBezTo>
                    <a:pt x="62225" y="183642"/>
                    <a:pt x="58176" y="186913"/>
                    <a:pt x="59890" y="190324"/>
                  </a:cubicBezTo>
                  <a:cubicBezTo>
                    <a:pt x="61604" y="193735"/>
                    <a:pt x="66959" y="192199"/>
                    <a:pt x="66959" y="192199"/>
                  </a:cubicBezTo>
                  <a:cubicBezTo>
                    <a:pt x="514156" y="-7207"/>
                    <a:pt x="986540" y="-35167"/>
                    <a:pt x="1402010" y="154763"/>
                  </a:cubicBezTo>
                  <a:cubicBezTo>
                    <a:pt x="2220361" y="528726"/>
                    <a:pt x="2546084" y="1622623"/>
                    <a:pt x="2229032" y="2734319"/>
                  </a:cubicBezTo>
                  <a:lnTo>
                    <a:pt x="2191499" y="2849202"/>
                  </a:lnTo>
                  <a:lnTo>
                    <a:pt x="2121922" y="2804073"/>
                  </a:lnTo>
                  <a:cubicBezTo>
                    <a:pt x="1801129" y="2602569"/>
                    <a:pt x="1421055" y="2395579"/>
                    <a:pt x="1003565" y="2198977"/>
                  </a:cubicBezTo>
                  <a:cubicBezTo>
                    <a:pt x="1003565" y="2198977"/>
                    <a:pt x="997199" y="2196820"/>
                    <a:pt x="995646" y="2201009"/>
                  </a:cubicBezTo>
                  <a:cubicBezTo>
                    <a:pt x="994090" y="2205199"/>
                    <a:pt x="998896" y="2208929"/>
                    <a:pt x="998896" y="2208929"/>
                  </a:cubicBezTo>
                  <a:cubicBezTo>
                    <a:pt x="1434380" y="2451555"/>
                    <a:pt x="1833684" y="2702502"/>
                    <a:pt x="2137892" y="2923903"/>
                  </a:cubicBezTo>
                  <a:lnTo>
                    <a:pt x="2161363" y="2941446"/>
                  </a:lnTo>
                  <a:lnTo>
                    <a:pt x="2151199" y="2972556"/>
                  </a:lnTo>
                  <a:cubicBezTo>
                    <a:pt x="2121939" y="3051889"/>
                    <a:pt x="2089344" y="3131057"/>
                    <a:pt x="2053361" y="3209803"/>
                  </a:cubicBezTo>
                  <a:cubicBezTo>
                    <a:pt x="2017373" y="3288530"/>
                    <a:pt x="1978850" y="3364970"/>
                    <a:pt x="1938019" y="3438996"/>
                  </a:cubicBezTo>
                  <a:lnTo>
                    <a:pt x="1899637" y="3502791"/>
                  </a:lnTo>
                  <a:lnTo>
                    <a:pt x="1749744" y="3459348"/>
                  </a:lnTo>
                  <a:lnTo>
                    <a:pt x="1608111" y="3415107"/>
                  </a:lnTo>
                  <a:cubicBezTo>
                    <a:pt x="1239845" y="3295233"/>
                    <a:pt x="807151" y="3126085"/>
                    <a:pt x="352814" y="2919107"/>
                  </a:cubicBezTo>
                  <a:cubicBezTo>
                    <a:pt x="277091" y="2884611"/>
                    <a:pt x="202558" y="2849879"/>
                    <a:pt x="129384" y="2815026"/>
                  </a:cubicBezTo>
                  <a:lnTo>
                    <a:pt x="0" y="2752034"/>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a:latin typeface="Arial"/>
                <a:ea typeface="Arial"/>
                <a:cs typeface="Arial"/>
                <a:sym typeface="Arial"/>
              </a:endParaRPr>
            </a:p>
          </p:txBody>
        </p:sp>
        <p:sp>
          <p:nvSpPr>
            <p:cNvPr id="43" name="Google Shape;43;p5"/>
            <p:cNvSpPr/>
            <p:nvPr/>
          </p:nvSpPr>
          <p:spPr>
            <a:xfrm>
              <a:off x="0" y="-1"/>
              <a:ext cx="9141087" cy="5155928"/>
            </a:xfrm>
            <a:custGeom>
              <a:rect b="b" l="l" r="r" t="t"/>
              <a:pathLst>
                <a:path extrusionOk="0" h="5155928" w="9141087">
                  <a:moveTo>
                    <a:pt x="1526153" y="0"/>
                  </a:moveTo>
                  <a:lnTo>
                    <a:pt x="9141087" y="0"/>
                  </a:lnTo>
                  <a:lnTo>
                    <a:pt x="9141087" y="5154827"/>
                  </a:lnTo>
                  <a:lnTo>
                    <a:pt x="0" y="5154827"/>
                  </a:lnTo>
                  <a:lnTo>
                    <a:pt x="0" y="5146451"/>
                  </a:lnTo>
                  <a:lnTo>
                    <a:pt x="75637" y="5154368"/>
                  </a:lnTo>
                  <a:cubicBezTo>
                    <a:pt x="776345" y="5184094"/>
                    <a:pt x="1521473" y="4787639"/>
                    <a:pt x="2058507" y="4098986"/>
                  </a:cubicBezTo>
                  <a:lnTo>
                    <a:pt x="2157322" y="3961433"/>
                  </a:lnTo>
                  <a:lnTo>
                    <a:pt x="2164242" y="3962746"/>
                  </a:lnTo>
                  <a:lnTo>
                    <a:pt x="2202530" y="3971148"/>
                  </a:lnTo>
                  <a:lnTo>
                    <a:pt x="2280575" y="3984804"/>
                  </a:lnTo>
                  <a:lnTo>
                    <a:pt x="2326734" y="3993557"/>
                  </a:lnTo>
                  <a:lnTo>
                    <a:pt x="2326992" y="3992927"/>
                  </a:lnTo>
                  <a:lnTo>
                    <a:pt x="2387013" y="4003429"/>
                  </a:lnTo>
                  <a:cubicBezTo>
                    <a:pt x="2799150" y="4065178"/>
                    <a:pt x="3079131" y="4031158"/>
                    <a:pt x="3145582" y="3885282"/>
                  </a:cubicBezTo>
                  <a:cubicBezTo>
                    <a:pt x="3218973" y="3724445"/>
                    <a:pt x="3017460" y="3460150"/>
                    <a:pt x="2630604" y="3157424"/>
                  </a:cubicBezTo>
                  <a:lnTo>
                    <a:pt x="2590729" y="3127515"/>
                  </a:lnTo>
                  <a:lnTo>
                    <a:pt x="2667774" y="2889009"/>
                  </a:lnTo>
                  <a:cubicBezTo>
                    <a:pt x="3005732" y="1683964"/>
                    <a:pt x="2631698" y="490305"/>
                    <a:pt x="1719839" y="73550"/>
                  </a:cubicBezTo>
                  <a:lnTo>
                    <a:pt x="1526153"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a:latin typeface="Arial"/>
                <a:ea typeface="Arial"/>
                <a:cs typeface="Arial"/>
                <a:sym typeface="Arial"/>
              </a:endParaRPr>
            </a:p>
          </p:txBody>
        </p:sp>
        <p:sp>
          <p:nvSpPr>
            <p:cNvPr id="44" name="Google Shape;44;p5"/>
            <p:cNvSpPr/>
            <p:nvPr/>
          </p:nvSpPr>
          <p:spPr>
            <a:xfrm>
              <a:off x="0" y="3174823"/>
              <a:ext cx="1677049" cy="1665275"/>
            </a:xfrm>
            <a:custGeom>
              <a:rect b="b" l="l" r="r" t="t"/>
              <a:pathLst>
                <a:path extrusionOk="0" h="1665275" w="1677049">
                  <a:moveTo>
                    <a:pt x="0" y="0"/>
                  </a:moveTo>
                  <a:lnTo>
                    <a:pt x="55062" y="27525"/>
                  </a:lnTo>
                  <a:cubicBezTo>
                    <a:pt x="140029" y="68726"/>
                    <a:pt x="226710" y="109496"/>
                    <a:pt x="314915" y="149684"/>
                  </a:cubicBezTo>
                  <a:cubicBezTo>
                    <a:pt x="667741" y="310496"/>
                    <a:pt x="1011578" y="446790"/>
                    <a:pt x="1331241" y="555564"/>
                  </a:cubicBezTo>
                  <a:lnTo>
                    <a:pt x="1521376" y="617362"/>
                  </a:lnTo>
                  <a:lnTo>
                    <a:pt x="1521140" y="617775"/>
                  </a:lnTo>
                  <a:lnTo>
                    <a:pt x="1540381" y="623539"/>
                  </a:lnTo>
                  <a:lnTo>
                    <a:pt x="1566219" y="631937"/>
                  </a:lnTo>
                  <a:lnTo>
                    <a:pt x="1666079" y="661195"/>
                  </a:lnTo>
                  <a:lnTo>
                    <a:pt x="1677049" y="664481"/>
                  </a:lnTo>
                  <a:lnTo>
                    <a:pt x="1667186" y="678371"/>
                  </a:lnTo>
                  <a:cubicBezTo>
                    <a:pt x="1224914" y="1253212"/>
                    <a:pt x="632916" y="1612206"/>
                    <a:pt x="58278" y="1663563"/>
                  </a:cubicBezTo>
                  <a:lnTo>
                    <a:pt x="0" y="1665275"/>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a:latin typeface="Arial"/>
                <a:ea typeface="Arial"/>
                <a:cs typeface="Arial"/>
                <a:sym typeface="Arial"/>
              </a:endParaRPr>
            </a:p>
          </p:txBody>
        </p:sp>
        <p:sp>
          <p:nvSpPr>
            <p:cNvPr id="45" name="Google Shape;45;p5"/>
            <p:cNvSpPr/>
            <p:nvPr/>
          </p:nvSpPr>
          <p:spPr>
            <a:xfrm>
              <a:off x="2376848" y="3253687"/>
              <a:ext cx="343930" cy="361770"/>
            </a:xfrm>
            <a:custGeom>
              <a:rect b="b" l="l" r="r" t="t"/>
              <a:pathLst>
                <a:path extrusionOk="0" h="361770" w="343930">
                  <a:moveTo>
                    <a:pt x="163744" y="0"/>
                  </a:moveTo>
                  <a:lnTo>
                    <a:pt x="178396" y="13750"/>
                  </a:lnTo>
                  <a:cubicBezTo>
                    <a:pt x="304317" y="138942"/>
                    <a:pt x="364544" y="238018"/>
                    <a:pt x="337605" y="297178"/>
                  </a:cubicBezTo>
                  <a:cubicBezTo>
                    <a:pt x="320278" y="335262"/>
                    <a:pt x="269017" y="356259"/>
                    <a:pt x="189169" y="361598"/>
                  </a:cubicBezTo>
                  <a:lnTo>
                    <a:pt x="101228" y="361770"/>
                  </a:lnTo>
                  <a:lnTo>
                    <a:pt x="94227" y="361237"/>
                  </a:lnTo>
                  <a:lnTo>
                    <a:pt x="4676" y="352915"/>
                  </a:lnTo>
                  <a:lnTo>
                    <a:pt x="0" y="352321"/>
                  </a:lnTo>
                  <a:lnTo>
                    <a:pt x="101987" y="150236"/>
                  </a:lnTo>
                  <a:lnTo>
                    <a:pt x="163744"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a:latin typeface="Arial"/>
                <a:ea typeface="Arial"/>
                <a:cs typeface="Arial"/>
                <a:sym typeface="Arial"/>
              </a:endParaRPr>
            </a:p>
          </p:txBody>
        </p:sp>
      </p:grpSp>
      <p:sp>
        <p:nvSpPr>
          <p:cNvPr id="46" name="Google Shape;46;p5"/>
          <p:cNvSpPr txBox="1"/>
          <p:nvPr>
            <p:ph idx="1" type="body"/>
          </p:nvPr>
        </p:nvSpPr>
        <p:spPr>
          <a:xfrm>
            <a:off x="3635896" y="2704935"/>
            <a:ext cx="5001692" cy="874927"/>
          </a:xfrm>
          <a:prstGeom prst="rect">
            <a:avLst/>
          </a:prstGeom>
          <a:noFill/>
          <a:ln>
            <a:noFill/>
          </a:ln>
        </p:spPr>
        <p:txBody>
          <a:bodyPr anchorCtr="0" anchor="b" bIns="45700" lIns="0" spcFirstLastPara="1" rIns="91425" wrap="square" tIns="45700">
            <a:noAutofit/>
          </a:bodyPr>
          <a:lstStyle>
            <a:lvl1pPr indent="-228600" lvl="0" marL="457200" algn="just">
              <a:lnSpc>
                <a:spcPct val="100000"/>
              </a:lnSpc>
              <a:spcBef>
                <a:spcPts val="300"/>
              </a:spcBef>
              <a:spcAft>
                <a:spcPts val="0"/>
              </a:spcAft>
              <a:buSzPts val="3500"/>
              <a:buNone/>
              <a:defRPr sz="2800">
                <a:solidFill>
                  <a:srgbClr val="FFFFFF"/>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5"/>
          <p:cNvSpPr txBox="1"/>
          <p:nvPr>
            <p:ph idx="2" type="body"/>
          </p:nvPr>
        </p:nvSpPr>
        <p:spPr>
          <a:xfrm>
            <a:off x="3635896" y="3661942"/>
            <a:ext cx="5001692" cy="349968"/>
          </a:xfrm>
          <a:prstGeom prst="rect">
            <a:avLst/>
          </a:prstGeom>
          <a:noFill/>
          <a:ln>
            <a:noFill/>
          </a:ln>
        </p:spPr>
        <p:txBody>
          <a:bodyPr anchorCtr="0" anchor="t" bIns="45700" lIns="0" spcFirstLastPara="1" rIns="91425" wrap="square" tIns="45700">
            <a:noAutofit/>
          </a:bodyPr>
          <a:lstStyle>
            <a:lvl1pPr indent="-228600" lvl="0" marL="457200" algn="l">
              <a:lnSpc>
                <a:spcPct val="93000"/>
              </a:lnSpc>
              <a:spcBef>
                <a:spcPts val="300"/>
              </a:spcBef>
              <a:spcAft>
                <a:spcPts val="0"/>
              </a:spcAft>
              <a:buSzPts val="2250"/>
              <a:buNone/>
              <a:defRPr sz="1800">
                <a:solidFill>
                  <a:srgbClr val="FFFFFF"/>
                </a:solidFill>
                <a:latin typeface="Arial"/>
                <a:ea typeface="Arial"/>
                <a:cs typeface="Arial"/>
                <a:sym typeface="Aria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8" name="Google Shape;48;p5"/>
          <p:cNvPicPr preferRelativeResize="0"/>
          <p:nvPr/>
        </p:nvPicPr>
        <p:blipFill rotWithShape="1">
          <a:blip r:embed="rId2">
            <a:alphaModFix/>
          </a:blip>
          <a:srcRect b="52284" l="0" r="0" t="0"/>
          <a:stretch/>
        </p:blipFill>
        <p:spPr>
          <a:xfrm>
            <a:off x="3635896" y="1283159"/>
            <a:ext cx="3100868" cy="85654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guide id="3" pos="229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s">
  <p:cSld name="Title and Bullets">
    <p:spTree>
      <p:nvGrpSpPr>
        <p:cNvPr id="49" name="Shape 49"/>
        <p:cNvGrpSpPr/>
        <p:nvPr/>
      </p:nvGrpSpPr>
      <p:grpSpPr>
        <a:xfrm>
          <a:off x="0" y="0"/>
          <a:ext cx="0" cy="0"/>
          <a:chOff x="0" y="0"/>
          <a:chExt cx="0" cy="0"/>
        </a:xfrm>
      </p:grpSpPr>
      <p:sp>
        <p:nvSpPr>
          <p:cNvPr id="50" name="Google Shape;50;p6"/>
          <p:cNvSpPr txBox="1"/>
          <p:nvPr>
            <p:ph type="title"/>
          </p:nvPr>
        </p:nvSpPr>
        <p:spPr>
          <a:xfrm>
            <a:off x="500063" y="274639"/>
            <a:ext cx="8137525" cy="558795"/>
          </a:xfrm>
          <a:prstGeom prst="rect">
            <a:avLst/>
          </a:prstGeom>
          <a:noFill/>
          <a:ln>
            <a:noFill/>
          </a:ln>
        </p:spPr>
        <p:txBody>
          <a:bodyPr anchorCtr="0" anchor="ctr" bIns="45700" lIns="0" spcFirstLastPara="1" rIns="91425" wrap="square" tIns="45700">
            <a:noAutofit/>
          </a:bodyPr>
          <a:lstStyle>
            <a:lvl1pPr lvl="0" algn="just">
              <a:lnSpc>
                <a:spcPct val="90000"/>
              </a:lnSpc>
              <a:spcBef>
                <a:spcPts val="0"/>
              </a:spcBef>
              <a:spcAft>
                <a:spcPts val="0"/>
              </a:spcAft>
              <a:buClr>
                <a:schemeClr val="accent3"/>
              </a:buClr>
              <a:buSzPts val="2400"/>
              <a:buFont typeface="Arial"/>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
          <p:cNvSpPr txBox="1"/>
          <p:nvPr>
            <p:ph idx="1" type="body"/>
          </p:nvPr>
        </p:nvSpPr>
        <p:spPr>
          <a:xfrm>
            <a:off x="500063" y="1014414"/>
            <a:ext cx="8137525" cy="3220582"/>
          </a:xfrm>
          <a:prstGeom prst="rect">
            <a:avLst/>
          </a:prstGeom>
          <a:noFill/>
          <a:ln>
            <a:noFill/>
          </a:ln>
        </p:spPr>
        <p:txBody>
          <a:bodyPr anchorCtr="0" anchor="t" bIns="45700" lIns="0" spcFirstLastPara="1" rIns="91425" wrap="square" tIns="45700">
            <a:noAutofit/>
          </a:bodyPr>
          <a:lstStyle>
            <a:lvl1pPr indent="-371475" lvl="0" marL="457200" algn="l">
              <a:lnSpc>
                <a:spcPct val="100000"/>
              </a:lnSpc>
              <a:spcBef>
                <a:spcPts val="300"/>
              </a:spcBef>
              <a:spcAft>
                <a:spcPts val="0"/>
              </a:spcAft>
              <a:buSzPts val="2250"/>
              <a:buChar char="•"/>
              <a:defRPr/>
            </a:lvl1pPr>
            <a:lvl2pPr indent="-371475" lvl="1" marL="914400" algn="l">
              <a:lnSpc>
                <a:spcPct val="100000"/>
              </a:lnSpc>
              <a:spcBef>
                <a:spcPts val="300"/>
              </a:spcBef>
              <a:spcAft>
                <a:spcPts val="0"/>
              </a:spcAft>
              <a:buSzPts val="2250"/>
              <a:buChar char="-"/>
              <a:defRPr/>
            </a:lvl2pPr>
            <a:lvl3pPr indent="-330200" lvl="2" marL="1371600" algn="l">
              <a:lnSpc>
                <a:spcPct val="100000"/>
              </a:lnSpc>
              <a:spcBef>
                <a:spcPts val="300"/>
              </a:spcBef>
              <a:spcAft>
                <a:spcPts val="0"/>
              </a:spcAft>
              <a:buSzPts val="160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6"/>
          <p:cNvSpPr txBox="1"/>
          <p:nvPr>
            <p:ph idx="11" type="ftr"/>
          </p:nvPr>
        </p:nvSpPr>
        <p:spPr>
          <a:xfrm>
            <a:off x="506412" y="4241819"/>
            <a:ext cx="8124917" cy="386218"/>
          </a:xfrm>
          <a:prstGeom prst="rect">
            <a:avLst/>
          </a:prstGeom>
          <a:noFill/>
          <a:ln>
            <a:noFill/>
          </a:ln>
        </p:spPr>
        <p:txBody>
          <a:bodyPr anchorCtr="0" anchor="ctr" bIns="45700" lIns="0" spcFirstLastPara="1" rIns="91425" wrap="square" tIns="4570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53" name="Shape 53"/>
        <p:cNvGrpSpPr/>
        <p:nvPr/>
      </p:nvGrpSpPr>
      <p:grpSpPr>
        <a:xfrm>
          <a:off x="0" y="0"/>
          <a:ext cx="0" cy="0"/>
          <a:chOff x="0" y="0"/>
          <a:chExt cx="0" cy="0"/>
        </a:xfrm>
      </p:grpSpPr>
      <p:sp>
        <p:nvSpPr>
          <p:cNvPr id="54" name="Google Shape;54;p7"/>
          <p:cNvSpPr txBox="1"/>
          <p:nvPr>
            <p:ph type="title"/>
          </p:nvPr>
        </p:nvSpPr>
        <p:spPr>
          <a:xfrm>
            <a:off x="500063" y="274639"/>
            <a:ext cx="8137525" cy="558795"/>
          </a:xfrm>
          <a:prstGeom prst="rect">
            <a:avLst/>
          </a:prstGeom>
          <a:noFill/>
          <a:ln>
            <a:noFill/>
          </a:ln>
        </p:spPr>
        <p:txBody>
          <a:bodyPr anchorCtr="0" anchor="ctr" bIns="45700" lIns="0" spcFirstLastPara="1" rIns="91425" wrap="square" tIns="45700">
            <a:noAutofit/>
          </a:bodyPr>
          <a:lstStyle>
            <a:lvl1pPr lvl="0" algn="just">
              <a:lnSpc>
                <a:spcPct val="90000"/>
              </a:lnSpc>
              <a:spcBef>
                <a:spcPts val="0"/>
              </a:spcBef>
              <a:spcAft>
                <a:spcPts val="0"/>
              </a:spcAft>
              <a:buClr>
                <a:schemeClr val="accent3"/>
              </a:buClr>
              <a:buSzPts val="2400"/>
              <a:buFont typeface="Arial"/>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7"/>
          <p:cNvSpPr txBox="1"/>
          <p:nvPr>
            <p:ph idx="1" type="body"/>
          </p:nvPr>
        </p:nvSpPr>
        <p:spPr>
          <a:xfrm>
            <a:off x="500063" y="1321548"/>
            <a:ext cx="8137525" cy="2913447"/>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2250"/>
              <a:buNone/>
              <a:defRPr/>
            </a:lvl1pPr>
            <a:lvl2pPr indent="-228600" lvl="1" marL="914400" algn="l">
              <a:lnSpc>
                <a:spcPct val="100000"/>
              </a:lnSpc>
              <a:spcBef>
                <a:spcPts val="600"/>
              </a:spcBef>
              <a:spcAft>
                <a:spcPts val="0"/>
              </a:spcAft>
              <a:buSzPts val="2000"/>
              <a:buNone/>
              <a:defRPr/>
            </a:lvl2pPr>
            <a:lvl3pPr indent="-228600" lvl="2" marL="1371600" algn="l">
              <a:lnSpc>
                <a:spcPct val="100000"/>
              </a:lnSpc>
              <a:spcBef>
                <a:spcPts val="300"/>
              </a:spcBef>
              <a:spcAft>
                <a:spcPts val="0"/>
              </a:spcAft>
              <a:buSzPts val="2000"/>
              <a:buNone/>
              <a:defRPr/>
            </a:lvl3pPr>
            <a:lvl4pPr indent="-228600" lvl="3" marL="1828800" algn="l">
              <a:lnSpc>
                <a:spcPct val="100000"/>
              </a:lnSpc>
              <a:spcBef>
                <a:spcPts val="300"/>
              </a:spcBef>
              <a:spcAft>
                <a:spcPts val="0"/>
              </a:spcAft>
              <a:buSzPts val="2000"/>
              <a:buNone/>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7"/>
          <p:cNvSpPr txBox="1"/>
          <p:nvPr>
            <p:ph idx="2" type="body"/>
          </p:nvPr>
        </p:nvSpPr>
        <p:spPr>
          <a:xfrm>
            <a:off x="500062" y="915566"/>
            <a:ext cx="8137525" cy="32385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2250"/>
              <a:buFont typeface="Arial"/>
              <a:buNone/>
              <a:defRPr b="1" sz="1800">
                <a:solidFill>
                  <a:schemeClr val="accent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7"/>
          <p:cNvSpPr txBox="1"/>
          <p:nvPr>
            <p:ph idx="11" type="ftr"/>
          </p:nvPr>
        </p:nvSpPr>
        <p:spPr>
          <a:xfrm>
            <a:off x="506412" y="4241819"/>
            <a:ext cx="8124917" cy="386218"/>
          </a:xfrm>
          <a:prstGeom prst="rect">
            <a:avLst/>
          </a:prstGeom>
          <a:noFill/>
          <a:ln>
            <a:noFill/>
          </a:ln>
        </p:spPr>
        <p:txBody>
          <a:bodyPr anchorCtr="0" anchor="ctr" bIns="45700" lIns="0" spcFirstLastPara="1" rIns="91425" wrap="square" tIns="4570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Text">
  <p:cSld name="2 Column Text">
    <p:spTree>
      <p:nvGrpSpPr>
        <p:cNvPr id="58" name="Shape 58"/>
        <p:cNvGrpSpPr/>
        <p:nvPr/>
      </p:nvGrpSpPr>
      <p:grpSpPr>
        <a:xfrm>
          <a:off x="0" y="0"/>
          <a:ext cx="0" cy="0"/>
          <a:chOff x="0" y="0"/>
          <a:chExt cx="0" cy="0"/>
        </a:xfrm>
      </p:grpSpPr>
      <p:sp>
        <p:nvSpPr>
          <p:cNvPr id="59" name="Google Shape;59;p8"/>
          <p:cNvSpPr txBox="1"/>
          <p:nvPr>
            <p:ph idx="1" type="body"/>
          </p:nvPr>
        </p:nvSpPr>
        <p:spPr>
          <a:xfrm>
            <a:off x="500063" y="1338263"/>
            <a:ext cx="3935411" cy="2889671"/>
          </a:xfrm>
          <a:prstGeom prst="rect">
            <a:avLst/>
          </a:prstGeom>
          <a:noFill/>
          <a:ln>
            <a:noFill/>
          </a:ln>
        </p:spPr>
        <p:txBody>
          <a:bodyPr anchorCtr="0" anchor="t" bIns="45700" lIns="0" spcFirstLastPara="1" rIns="91425" wrap="square" tIns="45700">
            <a:noAutofit/>
          </a:bodyPr>
          <a:lstStyle>
            <a:lvl1pPr indent="-355600" lvl="0" marL="457200" algn="l">
              <a:lnSpc>
                <a:spcPct val="100000"/>
              </a:lnSpc>
              <a:spcBef>
                <a:spcPts val="300"/>
              </a:spcBef>
              <a:spcAft>
                <a:spcPts val="0"/>
              </a:spcAft>
              <a:buSzPts val="2000"/>
              <a:buChar char="•"/>
              <a:defRPr sz="1600"/>
            </a:lvl1pPr>
            <a:lvl2pPr indent="-355600" lvl="1" marL="914400" algn="l">
              <a:lnSpc>
                <a:spcPct val="100000"/>
              </a:lnSpc>
              <a:spcBef>
                <a:spcPts val="300"/>
              </a:spcBef>
              <a:spcAft>
                <a:spcPts val="0"/>
              </a:spcAft>
              <a:buSzPts val="2000"/>
              <a:buChar char="-"/>
              <a:defRPr sz="1600"/>
            </a:lvl2pPr>
            <a:lvl3pPr indent="-330200" lvl="2" marL="1371600" algn="l">
              <a:lnSpc>
                <a:spcPct val="100000"/>
              </a:lnSpc>
              <a:spcBef>
                <a:spcPts val="300"/>
              </a:spcBef>
              <a:spcAft>
                <a:spcPts val="0"/>
              </a:spcAft>
              <a:buSzPts val="1600"/>
              <a:buChar char="▪"/>
              <a:defRPr sz="1600"/>
            </a:lvl3pPr>
            <a:lvl4pPr indent="-355600" lvl="3" marL="1828800" algn="l">
              <a:lnSpc>
                <a:spcPct val="100000"/>
              </a:lnSpc>
              <a:spcBef>
                <a:spcPts val="300"/>
              </a:spcBef>
              <a:spcAft>
                <a:spcPts val="0"/>
              </a:spcAft>
              <a:buSzPts val="2000"/>
              <a:buChar char="-"/>
              <a:defRPr sz="1600"/>
            </a:lvl4pPr>
            <a:lvl5pPr indent="-339725" lvl="4" marL="2286000" algn="l">
              <a:lnSpc>
                <a:spcPct val="100000"/>
              </a:lnSpc>
              <a:spcBef>
                <a:spcPts val="300"/>
              </a:spcBef>
              <a:spcAft>
                <a:spcPts val="0"/>
              </a:spcAft>
              <a:buSzPts val="175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8"/>
          <p:cNvSpPr txBox="1"/>
          <p:nvPr>
            <p:ph idx="2" type="body"/>
          </p:nvPr>
        </p:nvSpPr>
        <p:spPr>
          <a:xfrm>
            <a:off x="4708528" y="1338263"/>
            <a:ext cx="3935411" cy="2889671"/>
          </a:xfrm>
          <a:prstGeom prst="rect">
            <a:avLst/>
          </a:prstGeom>
          <a:noFill/>
          <a:ln>
            <a:noFill/>
          </a:ln>
        </p:spPr>
        <p:txBody>
          <a:bodyPr anchorCtr="0" anchor="t" bIns="45700" lIns="0" spcFirstLastPara="1" rIns="91425" wrap="square" tIns="45700">
            <a:noAutofit/>
          </a:bodyPr>
          <a:lstStyle>
            <a:lvl1pPr indent="-355600" lvl="0" marL="457200" algn="l">
              <a:lnSpc>
                <a:spcPct val="100000"/>
              </a:lnSpc>
              <a:spcBef>
                <a:spcPts val="300"/>
              </a:spcBef>
              <a:spcAft>
                <a:spcPts val="0"/>
              </a:spcAft>
              <a:buSzPts val="2000"/>
              <a:buChar char="•"/>
              <a:defRPr sz="1600"/>
            </a:lvl1pPr>
            <a:lvl2pPr indent="-355600" lvl="1" marL="914400" algn="l">
              <a:lnSpc>
                <a:spcPct val="100000"/>
              </a:lnSpc>
              <a:spcBef>
                <a:spcPts val="300"/>
              </a:spcBef>
              <a:spcAft>
                <a:spcPts val="0"/>
              </a:spcAft>
              <a:buSzPts val="2000"/>
              <a:buChar char="-"/>
              <a:defRPr sz="1600"/>
            </a:lvl2pPr>
            <a:lvl3pPr indent="-330200" lvl="2" marL="1371600" algn="l">
              <a:lnSpc>
                <a:spcPct val="100000"/>
              </a:lnSpc>
              <a:spcBef>
                <a:spcPts val="300"/>
              </a:spcBef>
              <a:spcAft>
                <a:spcPts val="0"/>
              </a:spcAft>
              <a:buSzPts val="1600"/>
              <a:buChar char="▪"/>
              <a:defRPr sz="1600"/>
            </a:lvl3pPr>
            <a:lvl4pPr indent="-355600" lvl="3" marL="1828800" algn="l">
              <a:lnSpc>
                <a:spcPct val="100000"/>
              </a:lnSpc>
              <a:spcBef>
                <a:spcPts val="300"/>
              </a:spcBef>
              <a:spcAft>
                <a:spcPts val="0"/>
              </a:spcAft>
              <a:buSzPts val="2000"/>
              <a:buChar char="-"/>
              <a:defRPr sz="1600"/>
            </a:lvl4pPr>
            <a:lvl5pPr indent="-339725" lvl="4" marL="2286000" algn="l">
              <a:lnSpc>
                <a:spcPct val="100000"/>
              </a:lnSpc>
              <a:spcBef>
                <a:spcPts val="300"/>
              </a:spcBef>
              <a:spcAft>
                <a:spcPts val="0"/>
              </a:spcAft>
              <a:buSzPts val="175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8"/>
          <p:cNvSpPr txBox="1"/>
          <p:nvPr>
            <p:ph idx="3" type="body"/>
          </p:nvPr>
        </p:nvSpPr>
        <p:spPr>
          <a:xfrm>
            <a:off x="500063" y="915566"/>
            <a:ext cx="3935410" cy="32385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2250"/>
              <a:buFont typeface="Arial"/>
              <a:buNone/>
              <a:defRPr b="1" sz="1800">
                <a:solidFill>
                  <a:schemeClr val="accent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8"/>
          <p:cNvSpPr txBox="1"/>
          <p:nvPr>
            <p:ph idx="4" type="body"/>
          </p:nvPr>
        </p:nvSpPr>
        <p:spPr>
          <a:xfrm>
            <a:off x="4716463" y="915566"/>
            <a:ext cx="3959993" cy="32385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2250"/>
              <a:buFont typeface="Arial"/>
              <a:buNone/>
              <a:defRPr b="1" sz="1800">
                <a:solidFill>
                  <a:schemeClr val="accent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8"/>
          <p:cNvSpPr txBox="1"/>
          <p:nvPr>
            <p:ph type="title"/>
          </p:nvPr>
        </p:nvSpPr>
        <p:spPr>
          <a:xfrm>
            <a:off x="500063" y="274639"/>
            <a:ext cx="8137525" cy="558795"/>
          </a:xfrm>
          <a:prstGeom prst="rect">
            <a:avLst/>
          </a:prstGeom>
          <a:noFill/>
          <a:ln>
            <a:noFill/>
          </a:ln>
        </p:spPr>
        <p:txBody>
          <a:bodyPr anchorCtr="0" anchor="ctr" bIns="45700" lIns="0" spcFirstLastPara="1" rIns="91425" wrap="square" tIns="45700">
            <a:noAutofit/>
          </a:bodyPr>
          <a:lstStyle>
            <a:lvl1pPr lvl="0" algn="just">
              <a:lnSpc>
                <a:spcPct val="90000"/>
              </a:lnSpc>
              <a:spcBef>
                <a:spcPts val="0"/>
              </a:spcBef>
              <a:spcAft>
                <a:spcPts val="0"/>
              </a:spcAft>
              <a:buClr>
                <a:schemeClr val="accent3"/>
              </a:buClr>
              <a:buSzPts val="2400"/>
              <a:buFont typeface="Arial"/>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8"/>
          <p:cNvSpPr txBox="1"/>
          <p:nvPr>
            <p:ph idx="11" type="ftr"/>
          </p:nvPr>
        </p:nvSpPr>
        <p:spPr>
          <a:xfrm>
            <a:off x="506412" y="4241819"/>
            <a:ext cx="8124917" cy="386218"/>
          </a:xfrm>
          <a:prstGeom prst="rect">
            <a:avLst/>
          </a:prstGeom>
          <a:noFill/>
          <a:ln>
            <a:noFill/>
          </a:ln>
        </p:spPr>
        <p:txBody>
          <a:bodyPr anchorCtr="0" anchor="ctr" bIns="45700" lIns="0" spcFirstLastPara="1" rIns="91425" wrap="square" tIns="4570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84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p:cSld name="Text and Image">
    <p:spTree>
      <p:nvGrpSpPr>
        <p:cNvPr id="65" name="Shape 65"/>
        <p:cNvGrpSpPr/>
        <p:nvPr/>
      </p:nvGrpSpPr>
      <p:grpSpPr>
        <a:xfrm>
          <a:off x="0" y="0"/>
          <a:ext cx="0" cy="0"/>
          <a:chOff x="0" y="0"/>
          <a:chExt cx="0" cy="0"/>
        </a:xfrm>
      </p:grpSpPr>
      <p:sp>
        <p:nvSpPr>
          <p:cNvPr id="66" name="Google Shape;66;p9"/>
          <p:cNvSpPr txBox="1"/>
          <p:nvPr>
            <p:ph idx="1" type="body"/>
          </p:nvPr>
        </p:nvSpPr>
        <p:spPr>
          <a:xfrm>
            <a:off x="500063" y="1338263"/>
            <a:ext cx="3935411" cy="2896732"/>
          </a:xfrm>
          <a:prstGeom prst="rect">
            <a:avLst/>
          </a:prstGeom>
          <a:noFill/>
          <a:ln>
            <a:noFill/>
          </a:ln>
        </p:spPr>
        <p:txBody>
          <a:bodyPr anchorCtr="0" anchor="t" bIns="45700" lIns="0" spcFirstLastPara="1" rIns="91425" wrap="square" tIns="45700">
            <a:noAutofit/>
          </a:bodyPr>
          <a:lstStyle>
            <a:lvl1pPr indent="-355600" lvl="0" marL="457200" algn="l">
              <a:lnSpc>
                <a:spcPct val="100000"/>
              </a:lnSpc>
              <a:spcBef>
                <a:spcPts val="300"/>
              </a:spcBef>
              <a:spcAft>
                <a:spcPts val="0"/>
              </a:spcAft>
              <a:buSzPts val="2000"/>
              <a:buChar char="•"/>
              <a:defRPr sz="1600"/>
            </a:lvl1pPr>
            <a:lvl2pPr indent="-355600" lvl="1" marL="914400" algn="l">
              <a:lnSpc>
                <a:spcPct val="100000"/>
              </a:lnSpc>
              <a:spcBef>
                <a:spcPts val="300"/>
              </a:spcBef>
              <a:spcAft>
                <a:spcPts val="0"/>
              </a:spcAft>
              <a:buSzPts val="2000"/>
              <a:buChar char="-"/>
              <a:defRPr sz="1600"/>
            </a:lvl2pPr>
            <a:lvl3pPr indent="-330200" lvl="2" marL="1371600" algn="l">
              <a:lnSpc>
                <a:spcPct val="100000"/>
              </a:lnSpc>
              <a:spcBef>
                <a:spcPts val="300"/>
              </a:spcBef>
              <a:spcAft>
                <a:spcPts val="0"/>
              </a:spcAft>
              <a:buSzPts val="1600"/>
              <a:buChar char="▪"/>
              <a:defRPr sz="1600"/>
            </a:lvl3pPr>
            <a:lvl4pPr indent="-355600" lvl="3" marL="1828800" algn="l">
              <a:lnSpc>
                <a:spcPct val="100000"/>
              </a:lnSpc>
              <a:spcBef>
                <a:spcPts val="300"/>
              </a:spcBef>
              <a:spcAft>
                <a:spcPts val="0"/>
              </a:spcAft>
              <a:buSzPts val="2000"/>
              <a:buChar char="-"/>
              <a:defRPr sz="1600"/>
            </a:lvl4pPr>
            <a:lvl5pPr indent="-323850" lvl="4" marL="2286000" algn="l">
              <a:lnSpc>
                <a:spcPct val="100000"/>
              </a:lnSpc>
              <a:spcBef>
                <a:spcPts val="300"/>
              </a:spcBef>
              <a:spcAft>
                <a:spcPts val="0"/>
              </a:spcAft>
              <a:buSzPts val="15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9"/>
          <p:cNvSpPr txBox="1"/>
          <p:nvPr>
            <p:ph idx="2" type="body"/>
          </p:nvPr>
        </p:nvSpPr>
        <p:spPr>
          <a:xfrm>
            <a:off x="500062" y="915566"/>
            <a:ext cx="8137525" cy="32385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300"/>
              </a:spcBef>
              <a:spcAft>
                <a:spcPts val="0"/>
              </a:spcAft>
              <a:buSzPts val="2250"/>
              <a:buFont typeface="Arial"/>
              <a:buNone/>
              <a:defRPr b="1" sz="1800">
                <a:solidFill>
                  <a:schemeClr val="accent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9"/>
          <p:cNvSpPr txBox="1"/>
          <p:nvPr>
            <p:ph type="title"/>
          </p:nvPr>
        </p:nvSpPr>
        <p:spPr>
          <a:xfrm>
            <a:off x="500063" y="274639"/>
            <a:ext cx="8137525" cy="558795"/>
          </a:xfrm>
          <a:prstGeom prst="rect">
            <a:avLst/>
          </a:prstGeom>
          <a:noFill/>
          <a:ln>
            <a:noFill/>
          </a:ln>
        </p:spPr>
        <p:txBody>
          <a:bodyPr anchorCtr="0" anchor="ctr" bIns="45700" lIns="0" spcFirstLastPara="1" rIns="91425" wrap="square" tIns="45700">
            <a:noAutofit/>
          </a:bodyPr>
          <a:lstStyle>
            <a:lvl1pPr lvl="0" algn="just">
              <a:lnSpc>
                <a:spcPct val="90000"/>
              </a:lnSpc>
              <a:spcBef>
                <a:spcPts val="0"/>
              </a:spcBef>
              <a:spcAft>
                <a:spcPts val="0"/>
              </a:spcAft>
              <a:buClr>
                <a:schemeClr val="accent3"/>
              </a:buClr>
              <a:buSzPts val="2400"/>
              <a:buFont typeface="Arial"/>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9"/>
          <p:cNvSpPr/>
          <p:nvPr>
            <p:ph idx="3" type="pic"/>
          </p:nvPr>
        </p:nvSpPr>
        <p:spPr>
          <a:xfrm>
            <a:off x="4708528" y="915989"/>
            <a:ext cx="3929061" cy="2889671"/>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 name="Google Shape;70;p9"/>
          <p:cNvSpPr txBox="1"/>
          <p:nvPr>
            <p:ph idx="4" type="body"/>
          </p:nvPr>
        </p:nvSpPr>
        <p:spPr>
          <a:xfrm>
            <a:off x="4708529" y="3811636"/>
            <a:ext cx="3929060" cy="421853"/>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300"/>
              </a:spcBef>
              <a:spcAft>
                <a:spcPts val="0"/>
              </a:spcAft>
              <a:buSzPts val="1750"/>
              <a:buNone/>
              <a:defRPr sz="1400">
                <a:solidFill>
                  <a:srgbClr val="7F7F7F"/>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9"/>
          <p:cNvSpPr txBox="1"/>
          <p:nvPr>
            <p:ph idx="11" type="ftr"/>
          </p:nvPr>
        </p:nvSpPr>
        <p:spPr>
          <a:xfrm>
            <a:off x="506412" y="4241819"/>
            <a:ext cx="8124917" cy="386218"/>
          </a:xfrm>
          <a:prstGeom prst="rect">
            <a:avLst/>
          </a:prstGeom>
          <a:noFill/>
          <a:ln>
            <a:noFill/>
          </a:ln>
        </p:spPr>
        <p:txBody>
          <a:bodyPr anchorCtr="0" anchor="ctr" bIns="45700" lIns="0" spcFirstLastPara="1" rIns="91425" wrap="square" tIns="4570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84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ext">
  <p:cSld name="Image and Text">
    <p:spTree>
      <p:nvGrpSpPr>
        <p:cNvPr id="72" name="Shape 72"/>
        <p:cNvGrpSpPr/>
        <p:nvPr/>
      </p:nvGrpSpPr>
      <p:grpSpPr>
        <a:xfrm>
          <a:off x="0" y="0"/>
          <a:ext cx="0" cy="0"/>
          <a:chOff x="0" y="0"/>
          <a:chExt cx="0" cy="0"/>
        </a:xfrm>
      </p:grpSpPr>
      <p:sp>
        <p:nvSpPr>
          <p:cNvPr id="73" name="Google Shape;73;p10"/>
          <p:cNvSpPr/>
          <p:nvPr>
            <p:ph idx="2" type="pic"/>
          </p:nvPr>
        </p:nvSpPr>
        <p:spPr>
          <a:xfrm>
            <a:off x="500063" y="1014414"/>
            <a:ext cx="5800129" cy="3213100"/>
          </a:xfrm>
          <a:prstGeom prst="rect">
            <a:avLst/>
          </a:prstGeom>
          <a:noFill/>
          <a:ln>
            <a:noFill/>
          </a:ln>
        </p:spPr>
        <p:txBody>
          <a:bodyPr anchorCtr="0" anchor="ctr" bIns="45700" lIns="0" spcFirstLastPara="1" rIns="91425" wrap="square" tIns="45700">
            <a:noAutofit/>
          </a:bodyPr>
          <a:lstStyle>
            <a:lvl1pPr lvl="0" marR="0" rtl="0" algn="ctr">
              <a:lnSpc>
                <a:spcPct val="100000"/>
              </a:lnSpc>
              <a:spcBef>
                <a:spcPts val="300"/>
              </a:spcBef>
              <a:spcAft>
                <a:spcPts val="0"/>
              </a:spcAft>
              <a:buClr>
                <a:schemeClr val="accent2"/>
              </a:buClr>
              <a:buSzPts val="2250"/>
              <a:buFont typeface="Arial"/>
              <a:buNone/>
              <a:defRPr b="0" i="0" sz="1800" u="none" cap="none" strike="noStrike">
                <a:solidFill>
                  <a:schemeClr val="accent1"/>
                </a:solidFill>
                <a:latin typeface="Arial"/>
                <a:ea typeface="Arial"/>
                <a:cs typeface="Arial"/>
                <a:sym typeface="Arial"/>
              </a:defRPr>
            </a:lvl1pPr>
            <a:lvl2pPr lvl="1"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lvl="2"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lvl="3"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lvl="4"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4" name="Google Shape;74;p10"/>
          <p:cNvSpPr txBox="1"/>
          <p:nvPr>
            <p:ph idx="1" type="body"/>
          </p:nvPr>
        </p:nvSpPr>
        <p:spPr>
          <a:xfrm>
            <a:off x="6444208" y="1014414"/>
            <a:ext cx="2193380" cy="3213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2000"/>
              <a:buNone/>
              <a:defRPr sz="1600">
                <a:solidFill>
                  <a:schemeClr val="dk1"/>
                </a:solidFill>
              </a:defRPr>
            </a:lvl1pPr>
            <a:lvl2pPr indent="-371475" lvl="1" marL="914400" algn="l">
              <a:lnSpc>
                <a:spcPct val="100000"/>
              </a:lnSpc>
              <a:spcBef>
                <a:spcPts val="300"/>
              </a:spcBef>
              <a:spcAft>
                <a:spcPts val="0"/>
              </a:spcAft>
              <a:buSzPts val="2250"/>
              <a:buChar char="-"/>
              <a:defRPr/>
            </a:lvl2pPr>
            <a:lvl3pPr indent="-371475" lvl="2" marL="1371600" algn="l">
              <a:lnSpc>
                <a:spcPct val="100000"/>
              </a:lnSpc>
              <a:spcBef>
                <a:spcPts val="300"/>
              </a:spcBef>
              <a:spcAft>
                <a:spcPts val="0"/>
              </a:spcAft>
              <a:buSzPts val="2250"/>
              <a:buChar char="▪"/>
              <a:defRPr/>
            </a:lvl3pPr>
            <a:lvl4pPr indent="-371475" lvl="3" marL="1828800" algn="l">
              <a:lnSpc>
                <a:spcPct val="100000"/>
              </a:lnSpc>
              <a:spcBef>
                <a:spcPts val="300"/>
              </a:spcBef>
              <a:spcAft>
                <a:spcPts val="0"/>
              </a:spcAft>
              <a:buSzPts val="2250"/>
              <a:buChar char="-"/>
              <a:defRPr/>
            </a:lvl4pPr>
            <a:lvl5pPr indent="-371475" lvl="4" marL="2286000" algn="l">
              <a:lnSpc>
                <a:spcPct val="100000"/>
              </a:lnSpc>
              <a:spcBef>
                <a:spcPts val="300"/>
              </a:spcBef>
              <a:spcAft>
                <a:spcPts val="0"/>
              </a:spcAft>
              <a:buSzPts val="22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0"/>
          <p:cNvSpPr txBox="1"/>
          <p:nvPr>
            <p:ph type="title"/>
          </p:nvPr>
        </p:nvSpPr>
        <p:spPr>
          <a:xfrm>
            <a:off x="500063" y="274639"/>
            <a:ext cx="8137525" cy="558795"/>
          </a:xfrm>
          <a:prstGeom prst="rect">
            <a:avLst/>
          </a:prstGeom>
          <a:noFill/>
          <a:ln>
            <a:noFill/>
          </a:ln>
        </p:spPr>
        <p:txBody>
          <a:bodyPr anchorCtr="0" anchor="ctr" bIns="45700" lIns="0" spcFirstLastPara="1" rIns="91425" wrap="square" tIns="45700">
            <a:noAutofit/>
          </a:bodyPr>
          <a:lstStyle>
            <a:lvl1pPr lvl="0" algn="just">
              <a:lnSpc>
                <a:spcPct val="90000"/>
              </a:lnSpc>
              <a:spcBef>
                <a:spcPts val="0"/>
              </a:spcBef>
              <a:spcAft>
                <a:spcPts val="0"/>
              </a:spcAft>
              <a:buClr>
                <a:schemeClr val="accent3"/>
              </a:buClr>
              <a:buSzPts val="2400"/>
              <a:buFont typeface="Arial"/>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0"/>
          <p:cNvSpPr txBox="1"/>
          <p:nvPr>
            <p:ph idx="11" type="ftr"/>
          </p:nvPr>
        </p:nvSpPr>
        <p:spPr>
          <a:xfrm>
            <a:off x="506412" y="4241819"/>
            <a:ext cx="8124917" cy="386218"/>
          </a:xfrm>
          <a:prstGeom prst="rect">
            <a:avLst/>
          </a:prstGeom>
          <a:noFill/>
          <a:ln>
            <a:noFill/>
          </a:ln>
        </p:spPr>
        <p:txBody>
          <a:bodyPr anchorCtr="0" anchor="ctr" bIns="45700" lIns="0" spcFirstLastPara="1" rIns="91425" wrap="square" tIns="45700">
            <a:noAutofit/>
          </a:bodyPr>
          <a:lstStyle>
            <a:lvl1pPr lvl="0" algn="l">
              <a:lnSpc>
                <a:spcPct val="93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theme" Target="../theme/theme1.xml"/><Relationship Id="rId25" Type="http://schemas.openxmlformats.org/officeDocument/2006/relationships/slideLayout" Target="../slideLayouts/slideLayout2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cxnSp>
        <p:nvCxnSpPr>
          <p:cNvPr id="6" name="Google Shape;6;p1"/>
          <p:cNvCxnSpPr/>
          <p:nvPr/>
        </p:nvCxnSpPr>
        <p:spPr>
          <a:xfrm>
            <a:off x="8339862" y="4728567"/>
            <a:ext cx="0" cy="264922"/>
          </a:xfrm>
          <a:prstGeom prst="straightConnector1">
            <a:avLst/>
          </a:prstGeom>
          <a:noFill/>
          <a:ln cap="flat" cmpd="sng" w="9525">
            <a:solidFill>
              <a:schemeClr val="accent2"/>
            </a:solidFill>
            <a:prstDash val="solid"/>
            <a:miter lim="800000"/>
            <a:headEnd len="sm" w="sm" type="none"/>
            <a:tailEnd len="sm" w="sm" type="none"/>
          </a:ln>
        </p:spPr>
      </p:cxnSp>
      <p:sp>
        <p:nvSpPr>
          <p:cNvPr id="7" name="Google Shape;7;p1"/>
          <p:cNvSpPr txBox="1"/>
          <p:nvPr>
            <p:ph idx="1" type="body"/>
          </p:nvPr>
        </p:nvSpPr>
        <p:spPr>
          <a:xfrm>
            <a:off x="500063" y="1014413"/>
            <a:ext cx="8137524" cy="3213100"/>
          </a:xfrm>
          <a:prstGeom prst="rect">
            <a:avLst/>
          </a:prstGeom>
          <a:noFill/>
          <a:ln>
            <a:noFill/>
          </a:ln>
        </p:spPr>
        <p:txBody>
          <a:bodyPr anchorCtr="0" anchor="t" bIns="45700" lIns="0" spcFirstLastPara="1" rIns="91425" wrap="square" tIns="45700">
            <a:noAutofit/>
          </a:bodyPr>
          <a:lstStyle>
            <a:lvl1pPr indent="-371475" lvl="0" marL="457200" marR="0" rtl="0" algn="l">
              <a:lnSpc>
                <a:spcPct val="100000"/>
              </a:lnSpc>
              <a:spcBef>
                <a:spcPts val="300"/>
              </a:spcBef>
              <a:spcAft>
                <a:spcPts val="0"/>
              </a:spcAft>
              <a:buClr>
                <a:schemeClr val="accent2"/>
              </a:buClr>
              <a:buSzPts val="2250"/>
              <a:buFont typeface="Arial"/>
              <a:buChar char="•"/>
              <a:defRPr b="0" i="0" sz="1800" u="none" cap="none" strike="noStrike">
                <a:solidFill>
                  <a:schemeClr val="accent1"/>
                </a:solidFill>
                <a:latin typeface="Arial"/>
                <a:ea typeface="Arial"/>
                <a:cs typeface="Arial"/>
                <a:sym typeface="Arial"/>
              </a:defRPr>
            </a:lvl1pPr>
            <a:lvl2pPr indent="-355600" lvl="1" marL="914400"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2pPr>
            <a:lvl3pPr indent="-355600" lvl="2" marL="1371600" marR="0" rtl="0" algn="l">
              <a:lnSpc>
                <a:spcPct val="100000"/>
              </a:lnSpc>
              <a:spcBef>
                <a:spcPts val="300"/>
              </a:spcBef>
              <a:spcAft>
                <a:spcPts val="0"/>
              </a:spcAft>
              <a:buClr>
                <a:schemeClr val="accent2"/>
              </a:buClr>
              <a:buSzPts val="2000"/>
              <a:buFont typeface="Noto Sans Symbols"/>
              <a:buChar char="▪"/>
              <a:defRPr b="0" i="0" sz="1600" u="none" cap="none" strike="noStrike">
                <a:solidFill>
                  <a:schemeClr val="accent1"/>
                </a:solidFill>
                <a:latin typeface="Arial"/>
                <a:ea typeface="Arial"/>
                <a:cs typeface="Arial"/>
                <a:sym typeface="Arial"/>
              </a:defRPr>
            </a:lvl3pPr>
            <a:lvl4pPr indent="-355600" lvl="3" marL="1828800" marR="0" rtl="0" algn="l">
              <a:lnSpc>
                <a:spcPct val="100000"/>
              </a:lnSpc>
              <a:spcBef>
                <a:spcPts val="300"/>
              </a:spcBef>
              <a:spcAft>
                <a:spcPts val="0"/>
              </a:spcAft>
              <a:buClr>
                <a:schemeClr val="accent2"/>
              </a:buClr>
              <a:buSzPts val="2000"/>
              <a:buFont typeface="NTR"/>
              <a:buChar char="-"/>
              <a:defRPr b="0" i="0" sz="1600" u="none" cap="none" strike="noStrike">
                <a:solidFill>
                  <a:schemeClr val="accent1"/>
                </a:solidFill>
                <a:latin typeface="Arial"/>
                <a:ea typeface="Arial"/>
                <a:cs typeface="Arial"/>
                <a:sym typeface="Arial"/>
              </a:defRPr>
            </a:lvl4pPr>
            <a:lvl5pPr indent="-311943" lvl="4" marL="2286000" marR="0" rtl="0" algn="l">
              <a:lnSpc>
                <a:spcPct val="100000"/>
              </a:lnSpc>
              <a:spcBef>
                <a:spcPts val="300"/>
              </a:spcBef>
              <a:spcAft>
                <a:spcPts val="0"/>
              </a:spcAft>
              <a:buClr>
                <a:schemeClr val="accent2"/>
              </a:buClr>
              <a:buSzPts val="1313"/>
              <a:buFont typeface="NTR"/>
              <a:buChar char="-"/>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 name="Google Shape;8;p1"/>
          <p:cNvPicPr preferRelativeResize="0"/>
          <p:nvPr/>
        </p:nvPicPr>
        <p:blipFill rotWithShape="1">
          <a:blip r:embed="rId1">
            <a:alphaModFix/>
          </a:blip>
          <a:srcRect b="52800" l="0" r="0" t="0"/>
          <a:stretch/>
        </p:blipFill>
        <p:spPr>
          <a:xfrm>
            <a:off x="512661" y="4673626"/>
            <a:ext cx="1114768" cy="304593"/>
          </a:xfrm>
          <a:prstGeom prst="rect">
            <a:avLst/>
          </a:prstGeom>
          <a:noFill/>
          <a:ln>
            <a:noFill/>
          </a:ln>
        </p:spPr>
      </p:pic>
      <p:sp>
        <p:nvSpPr>
          <p:cNvPr id="9" name="Google Shape;9;p1"/>
          <p:cNvSpPr txBox="1"/>
          <p:nvPr>
            <p:ph type="title"/>
          </p:nvPr>
        </p:nvSpPr>
        <p:spPr>
          <a:xfrm>
            <a:off x="506413" y="274639"/>
            <a:ext cx="8137524" cy="569100"/>
          </a:xfrm>
          <a:prstGeom prst="rect">
            <a:avLst/>
          </a:prstGeom>
          <a:noFill/>
          <a:ln>
            <a:noFill/>
          </a:ln>
        </p:spPr>
        <p:txBody>
          <a:bodyPr anchorCtr="0" anchor="ctr" bIns="45700" lIns="0" spcFirstLastPara="1" rIns="91425" wrap="square" tIns="45700">
            <a:noAutofit/>
          </a:bodyPr>
          <a:lstStyle>
            <a:lvl1pPr lvl="0" marR="0" rtl="0" algn="just">
              <a:lnSpc>
                <a:spcPct val="90000"/>
              </a:lnSpc>
              <a:spcBef>
                <a:spcPts val="0"/>
              </a:spcBef>
              <a:spcAft>
                <a:spcPts val="0"/>
              </a:spcAft>
              <a:buClr>
                <a:schemeClr val="accent3"/>
              </a:buClr>
              <a:buSzPts val="2400"/>
              <a:buFont typeface="Arial"/>
              <a:buNone/>
              <a:defRPr b="0" i="0" sz="2400" u="none" cap="none" strike="noStrike">
                <a:solidFill>
                  <a:schemeClr val="accent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10" name="Google Shape;10;p1"/>
          <p:cNvGrpSpPr/>
          <p:nvPr/>
        </p:nvGrpSpPr>
        <p:grpSpPr>
          <a:xfrm>
            <a:off x="3175" y="5071254"/>
            <a:ext cx="9144000" cy="78318"/>
            <a:chOff x="0" y="5071254"/>
            <a:chExt cx="9144000" cy="78318"/>
          </a:xfrm>
        </p:grpSpPr>
        <p:sp>
          <p:nvSpPr>
            <p:cNvPr id="11" name="Google Shape;11;p1"/>
            <p:cNvSpPr/>
            <p:nvPr/>
          </p:nvSpPr>
          <p:spPr>
            <a:xfrm>
              <a:off x="0" y="5071254"/>
              <a:ext cx="2016000" cy="783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93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 name="Google Shape;12;p1"/>
            <p:cNvSpPr/>
            <p:nvPr/>
          </p:nvSpPr>
          <p:spPr>
            <a:xfrm>
              <a:off x="2016000" y="5071254"/>
              <a:ext cx="7128000" cy="7831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93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13" name="Google Shape;13;p1"/>
          <p:cNvSpPr txBox="1"/>
          <p:nvPr>
            <p:ph idx="11" type="ftr"/>
          </p:nvPr>
        </p:nvSpPr>
        <p:spPr>
          <a:xfrm>
            <a:off x="506412" y="4241819"/>
            <a:ext cx="8124917" cy="386218"/>
          </a:xfrm>
          <a:prstGeom prst="rect">
            <a:avLst/>
          </a:prstGeom>
          <a:noFill/>
          <a:ln>
            <a:noFill/>
          </a:ln>
        </p:spPr>
        <p:txBody>
          <a:bodyPr anchorCtr="0" anchor="ctr" bIns="45700" lIns="0" spcFirstLastPara="1" rIns="91425" wrap="square" tIns="45700">
            <a:noAutofit/>
          </a:bodyPr>
          <a:lstStyle>
            <a:lvl1pPr lvl="0" marR="0" rtl="0" algn="l">
              <a:lnSpc>
                <a:spcPct val="93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latin typeface="Calibri"/>
                <a:ea typeface="Calibri"/>
                <a:cs typeface="Calibri"/>
                <a:sym typeface="Calibri"/>
              </a:defRPr>
            </a:lvl2pPr>
            <a:lvl3pPr lvl="2" marR="0" rtl="0" algn="l">
              <a:lnSpc>
                <a:spcPct val="93000"/>
              </a:lnSpc>
              <a:spcBef>
                <a:spcPts val="0"/>
              </a:spcBef>
              <a:spcAft>
                <a:spcPts val="0"/>
              </a:spcAft>
              <a:buSzPts val="1400"/>
              <a:buNone/>
              <a:defRPr b="0" i="0" sz="1800" u="none" cap="none" strike="noStrike">
                <a:latin typeface="Calibri"/>
                <a:ea typeface="Calibri"/>
                <a:cs typeface="Calibri"/>
                <a:sym typeface="Calibri"/>
              </a:defRPr>
            </a:lvl3pPr>
            <a:lvl4pPr lvl="3" marR="0" rtl="0" algn="l">
              <a:lnSpc>
                <a:spcPct val="93000"/>
              </a:lnSpc>
              <a:spcBef>
                <a:spcPts val="0"/>
              </a:spcBef>
              <a:spcAft>
                <a:spcPts val="0"/>
              </a:spcAft>
              <a:buSzPts val="1400"/>
              <a:buNone/>
              <a:defRPr b="0" i="0" sz="1800" u="none" cap="none" strike="noStrike">
                <a:latin typeface="Calibri"/>
                <a:ea typeface="Calibri"/>
                <a:cs typeface="Calibri"/>
                <a:sym typeface="Calibri"/>
              </a:defRPr>
            </a:lvl4pPr>
            <a:lvl5pPr lvl="4" marR="0" rtl="0" algn="l">
              <a:lnSpc>
                <a:spcPct val="93000"/>
              </a:lnSpc>
              <a:spcBef>
                <a:spcPts val="0"/>
              </a:spcBef>
              <a:spcAft>
                <a:spcPts val="0"/>
              </a:spcAft>
              <a:buSzPts val="1400"/>
              <a:buNone/>
              <a:defRPr b="0" i="0" sz="1800" u="none" cap="none" strike="noStrike">
                <a:latin typeface="Calibri"/>
                <a:ea typeface="Calibri"/>
                <a:cs typeface="Calibri"/>
                <a:sym typeface="Calibri"/>
              </a:defRPr>
            </a:lvl5pPr>
            <a:lvl6pPr lvl="5" marR="0" rtl="0" algn="l">
              <a:lnSpc>
                <a:spcPct val="93000"/>
              </a:lnSpc>
              <a:spcBef>
                <a:spcPts val="0"/>
              </a:spcBef>
              <a:spcAft>
                <a:spcPts val="0"/>
              </a:spcAft>
              <a:buSzPts val="1400"/>
              <a:buNone/>
              <a:defRPr b="0" i="0" sz="1800" u="none" cap="none" strike="noStrike">
                <a:latin typeface="Calibri"/>
                <a:ea typeface="Calibri"/>
                <a:cs typeface="Calibri"/>
                <a:sym typeface="Calibri"/>
              </a:defRPr>
            </a:lvl6pPr>
            <a:lvl7pPr lvl="6" marR="0" rtl="0" algn="l">
              <a:lnSpc>
                <a:spcPct val="93000"/>
              </a:lnSpc>
              <a:spcBef>
                <a:spcPts val="0"/>
              </a:spcBef>
              <a:spcAft>
                <a:spcPts val="0"/>
              </a:spcAft>
              <a:buSzPts val="1400"/>
              <a:buNone/>
              <a:defRPr b="0" i="0" sz="1800" u="none" cap="none" strike="noStrike">
                <a:latin typeface="Calibri"/>
                <a:ea typeface="Calibri"/>
                <a:cs typeface="Calibri"/>
                <a:sym typeface="Calibri"/>
              </a:defRPr>
            </a:lvl7pPr>
            <a:lvl8pPr lvl="7" marR="0" rtl="0" algn="l">
              <a:lnSpc>
                <a:spcPct val="93000"/>
              </a:lnSpc>
              <a:spcBef>
                <a:spcPts val="0"/>
              </a:spcBef>
              <a:spcAft>
                <a:spcPts val="0"/>
              </a:spcAft>
              <a:buSzPts val="1400"/>
              <a:buNone/>
              <a:defRPr b="0" i="0" sz="1800" u="none" cap="none" strike="noStrike">
                <a:latin typeface="Calibri"/>
                <a:ea typeface="Calibri"/>
                <a:cs typeface="Calibri"/>
                <a:sym typeface="Calibri"/>
              </a:defRPr>
            </a:lvl8pPr>
            <a:lvl9pPr lvl="8" marR="0" rtl="0" algn="l">
              <a:lnSpc>
                <a:spcPct val="93000"/>
              </a:lnSpc>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4" name="Google Shape;14;p1"/>
          <p:cNvSpPr txBox="1"/>
          <p:nvPr/>
        </p:nvSpPr>
        <p:spPr>
          <a:xfrm>
            <a:off x="8452674" y="4749040"/>
            <a:ext cx="191263" cy="290924"/>
          </a:xfrm>
          <a:prstGeom prst="rect">
            <a:avLst/>
          </a:prstGeom>
          <a:noFill/>
          <a:ln>
            <a:noFill/>
          </a:ln>
        </p:spPr>
        <p:txBody>
          <a:bodyPr anchorCtr="0" anchor="ctr" bIns="45700" lIns="0" spcFirstLastPara="1" rIns="0" wrap="square" tIns="45700">
            <a:noAutofit/>
          </a:bodyPr>
          <a:lstStyle/>
          <a:p>
            <a:pPr indent="0" lvl="0" marL="0" marR="0" rtl="0" algn="r">
              <a:lnSpc>
                <a:spcPct val="93000"/>
              </a:lnSpc>
              <a:spcBef>
                <a:spcPts val="0"/>
              </a:spcBef>
              <a:spcAft>
                <a:spcPts val="0"/>
              </a:spcAft>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
        <p:nvSpPr>
          <p:cNvPr id="15" name="Google Shape;15;p1"/>
          <p:cNvSpPr txBox="1"/>
          <p:nvPr/>
        </p:nvSpPr>
        <p:spPr>
          <a:xfrm>
            <a:off x="5418200" y="4673625"/>
            <a:ext cx="2765700" cy="444300"/>
          </a:xfrm>
          <a:prstGeom prst="rect">
            <a:avLst/>
          </a:prstGeom>
          <a:no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None/>
            </a:pPr>
            <a:r>
              <a:rPr lang="en-US" sz="1200">
                <a:solidFill>
                  <a:srgbClr val="888888"/>
                </a:solidFill>
              </a:rPr>
              <a:t>Advanced One Health: </a:t>
            </a:r>
            <a:r>
              <a:rPr i="1" lang="en-US" sz="1200">
                <a:solidFill>
                  <a:srgbClr val="888888"/>
                </a:solidFill>
              </a:rPr>
              <a:t>Taenia solium</a:t>
            </a:r>
            <a:endParaRPr b="0" i="1" sz="1200" u="none" cap="none" strike="noStrike">
              <a:solidFill>
                <a:srgbClr val="888888"/>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25">
          <p15:clr>
            <a:srgbClr val="F26B43"/>
          </p15:clr>
        </p15:guide>
        <p15:guide id="2" pos="315">
          <p15:clr>
            <a:srgbClr val="F26B43"/>
          </p15:clr>
        </p15:guide>
        <p15:guide id="3" pos="5441">
          <p15:clr>
            <a:srgbClr val="F26B43"/>
          </p15:clr>
        </p15:guide>
        <p15:guide id="4" orient="horz" pos="639">
          <p15:clr>
            <a:srgbClr val="F26B43"/>
          </p15:clr>
        </p15:guide>
        <p15:guide id="5" orient="horz" pos="2911">
          <p15:clr>
            <a:srgbClr val="F26B43"/>
          </p15:clr>
        </p15:guide>
        <p15:guide id="6" pos="2880">
          <p15:clr>
            <a:srgbClr val="F26B43"/>
          </p15:clr>
        </p15:guide>
        <p15:guide id="7" pos="2794">
          <p15:clr>
            <a:srgbClr val="F26B43"/>
          </p15:clr>
        </p15:guide>
        <p15:guide id="8" pos="2971">
          <p15:clr>
            <a:srgbClr val="F26B43"/>
          </p15:clr>
        </p15:guide>
        <p15:guide id="9" orient="horz" pos="577">
          <p15:clr>
            <a:srgbClr val="F26B43"/>
          </p15:clr>
        </p15:guide>
        <p15:guide id="10" orient="horz" pos="2754">
          <p15:clr>
            <a:srgbClr val="F26B43"/>
          </p15:clr>
        </p15:guide>
        <p15:guide id="11" orient="horz" pos="2663">
          <p15:clr>
            <a:srgbClr val="F26B43"/>
          </p15:clr>
        </p15:guide>
        <p15:guide id="12" orient="horz" pos="239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ph idx="1" type="body"/>
          </p:nvPr>
        </p:nvSpPr>
        <p:spPr>
          <a:xfrm>
            <a:off x="3064725" y="2239050"/>
            <a:ext cx="5319600" cy="982200"/>
          </a:xfrm>
          <a:prstGeom prst="rect">
            <a:avLst/>
          </a:prstGeom>
          <a:noFill/>
          <a:ln>
            <a:noFill/>
          </a:ln>
        </p:spPr>
        <p:txBody>
          <a:bodyPr anchorCtr="0" anchor="b" bIns="45700" lIns="0" spcFirstLastPara="1" rIns="91425" wrap="square" tIns="45700">
            <a:noAutofit/>
          </a:bodyPr>
          <a:lstStyle/>
          <a:p>
            <a:pPr indent="0" lvl="0" marL="0" rtl="0" algn="just">
              <a:lnSpc>
                <a:spcPct val="100000"/>
              </a:lnSpc>
              <a:spcBef>
                <a:spcPts val="0"/>
              </a:spcBef>
              <a:spcAft>
                <a:spcPts val="0"/>
              </a:spcAft>
              <a:buSzPts val="1100"/>
              <a:buNone/>
            </a:pPr>
            <a:r>
              <a:rPr lang="en-US"/>
              <a:t>Economic impact assessment in sub-saharan Africa </a:t>
            </a:r>
            <a:endParaRPr/>
          </a:p>
        </p:txBody>
      </p:sp>
      <p:sp>
        <p:nvSpPr>
          <p:cNvPr id="239" name="Google Shape;239;p26"/>
          <p:cNvSpPr txBox="1"/>
          <p:nvPr>
            <p:ph idx="2" type="body"/>
          </p:nvPr>
        </p:nvSpPr>
        <p:spPr>
          <a:xfrm>
            <a:off x="3469475" y="3938392"/>
            <a:ext cx="5241900" cy="10887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800"/>
              <a:t>Kayla Lanker</a:t>
            </a:r>
            <a:endParaRPr sz="1800"/>
          </a:p>
          <a:p>
            <a:pPr indent="0" lvl="0" marL="0" rtl="0" algn="l">
              <a:lnSpc>
                <a:spcPct val="100000"/>
              </a:lnSpc>
              <a:spcBef>
                <a:spcPts val="0"/>
              </a:spcBef>
              <a:spcAft>
                <a:spcPts val="0"/>
              </a:spcAft>
              <a:buClr>
                <a:schemeClr val="dk1"/>
              </a:buClr>
              <a:buSzPts val="1100"/>
              <a:buFont typeface="Arial"/>
              <a:buNone/>
            </a:pPr>
            <a:r>
              <a:rPr lang="en-US" sz="1800"/>
              <a:t>Kathleen Moriarty</a:t>
            </a:r>
            <a:endParaRPr sz="1800"/>
          </a:p>
          <a:p>
            <a:pPr indent="0" lvl="0" marL="0" rtl="0" algn="l">
              <a:lnSpc>
                <a:spcPct val="100000"/>
              </a:lnSpc>
              <a:spcBef>
                <a:spcPts val="0"/>
              </a:spcBef>
              <a:spcAft>
                <a:spcPts val="0"/>
              </a:spcAft>
              <a:buClr>
                <a:schemeClr val="dk1"/>
              </a:buClr>
              <a:buSzPts val="1100"/>
              <a:buFont typeface="Arial"/>
              <a:buNone/>
            </a:pPr>
            <a:r>
              <a:rPr lang="en-US" sz="1800"/>
              <a:t>Arunima Bhattacharjee</a:t>
            </a:r>
            <a:endParaRPr sz="1800"/>
          </a:p>
          <a:p>
            <a:pPr indent="0" lvl="0" marL="0" rtl="0" algn="l">
              <a:lnSpc>
                <a:spcPct val="100000"/>
              </a:lnSpc>
              <a:spcBef>
                <a:spcPts val="0"/>
              </a:spcBef>
              <a:spcAft>
                <a:spcPts val="0"/>
              </a:spcAft>
              <a:buSzPts val="2000"/>
              <a:buNone/>
            </a:pPr>
            <a:r>
              <a:rPr lang="en-US" sz="1800"/>
              <a:t>9th June 2021</a:t>
            </a:r>
            <a:endParaRPr sz="1800"/>
          </a:p>
        </p:txBody>
      </p:sp>
      <p:sp>
        <p:nvSpPr>
          <p:cNvPr id="240" name="Google Shape;240;p26"/>
          <p:cNvSpPr txBox="1"/>
          <p:nvPr>
            <p:ph idx="3" type="body"/>
          </p:nvPr>
        </p:nvSpPr>
        <p:spPr>
          <a:xfrm>
            <a:off x="3223725" y="3260290"/>
            <a:ext cx="5160600" cy="678000"/>
          </a:xfrm>
          <a:prstGeom prst="rect">
            <a:avLst/>
          </a:prstGeom>
          <a:noFill/>
          <a:ln>
            <a:noFill/>
          </a:ln>
        </p:spPr>
        <p:txBody>
          <a:bodyPr anchorCtr="0" anchor="t" bIns="45700" lIns="0" spcFirstLastPara="1" rIns="91425" wrap="square" tIns="45700">
            <a:noAutofit/>
          </a:bodyPr>
          <a:lstStyle/>
          <a:p>
            <a:pPr indent="0" lvl="0" marL="0" rtl="0" algn="ctr">
              <a:lnSpc>
                <a:spcPct val="93000"/>
              </a:lnSpc>
              <a:spcBef>
                <a:spcPts val="0"/>
              </a:spcBef>
              <a:spcAft>
                <a:spcPts val="0"/>
              </a:spcAft>
              <a:buSzPts val="2500"/>
              <a:buNone/>
            </a:pPr>
            <a:r>
              <a:rPr lang="en-US" sz="2000"/>
              <a:t>Animal-Human Transmission Dynamics  of </a:t>
            </a:r>
            <a:r>
              <a:rPr b="1" i="1" lang="en-US" sz="2000"/>
              <a:t>Taenia solium</a:t>
            </a:r>
            <a:endParaRPr b="1"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5"/>
          <p:cNvSpPr txBox="1"/>
          <p:nvPr>
            <p:ph type="title"/>
          </p:nvPr>
        </p:nvSpPr>
        <p:spPr>
          <a:xfrm>
            <a:off x="503238" y="114864"/>
            <a:ext cx="8137500" cy="558900"/>
          </a:xfrm>
          <a:prstGeom prst="rect">
            <a:avLst/>
          </a:prstGeom>
          <a:noFill/>
          <a:ln>
            <a:noFill/>
          </a:ln>
        </p:spPr>
        <p:txBody>
          <a:bodyPr anchorCtr="0" anchor="ctr" bIns="45700" lIns="0" spcFirstLastPara="1" rIns="91425" wrap="square" tIns="45700">
            <a:noAutofit/>
          </a:bodyPr>
          <a:lstStyle/>
          <a:p>
            <a:pPr indent="0" lvl="0" marL="0" rtl="0" algn="just">
              <a:lnSpc>
                <a:spcPct val="90000"/>
              </a:lnSpc>
              <a:spcBef>
                <a:spcPts val="0"/>
              </a:spcBef>
              <a:spcAft>
                <a:spcPts val="0"/>
              </a:spcAft>
              <a:buClr>
                <a:schemeClr val="accent3"/>
              </a:buClr>
              <a:buSzPts val="2400"/>
              <a:buFont typeface="Arial"/>
              <a:buNone/>
            </a:pPr>
            <a:r>
              <a:rPr lang="en-US"/>
              <a:t>Epicyst model output</a:t>
            </a:r>
            <a:endParaRPr/>
          </a:p>
        </p:txBody>
      </p:sp>
      <p:pic>
        <p:nvPicPr>
          <p:cNvPr id="312" name="Google Shape;312;p35"/>
          <p:cNvPicPr preferRelativeResize="0"/>
          <p:nvPr/>
        </p:nvPicPr>
        <p:blipFill>
          <a:blip r:embed="rId3">
            <a:alphaModFix/>
          </a:blip>
          <a:stretch>
            <a:fillRect/>
          </a:stretch>
        </p:blipFill>
        <p:spPr>
          <a:xfrm>
            <a:off x="967450" y="673775"/>
            <a:ext cx="6650300" cy="4117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txBox="1"/>
          <p:nvPr>
            <p:ph type="title"/>
          </p:nvPr>
        </p:nvSpPr>
        <p:spPr>
          <a:xfrm>
            <a:off x="795500" y="122139"/>
            <a:ext cx="8137500" cy="558900"/>
          </a:xfrm>
          <a:prstGeom prst="rect">
            <a:avLst/>
          </a:prstGeom>
        </p:spPr>
        <p:txBody>
          <a:bodyPr anchorCtr="0" anchor="ctr" bIns="45700" lIns="0" spcFirstLastPara="1" rIns="91425" wrap="square" tIns="45700">
            <a:noAutofit/>
          </a:bodyPr>
          <a:lstStyle/>
          <a:p>
            <a:pPr indent="0" lvl="0" marL="0" rtl="0" algn="just">
              <a:lnSpc>
                <a:spcPct val="100000"/>
              </a:lnSpc>
              <a:spcBef>
                <a:spcPts val="0"/>
              </a:spcBef>
              <a:spcAft>
                <a:spcPts val="0"/>
              </a:spcAft>
              <a:buClr>
                <a:schemeClr val="dk1"/>
              </a:buClr>
              <a:buSzPts val="1100"/>
              <a:buFont typeface="Arial"/>
              <a:buNone/>
            </a:pPr>
            <a:r>
              <a:rPr b="1" lang="en-US" sz="1800"/>
              <a:t>Direct and Indirect annual costs of </a:t>
            </a:r>
            <a:r>
              <a:rPr b="1" i="1" lang="en-US" sz="1800"/>
              <a:t>T. solium</a:t>
            </a:r>
            <a:r>
              <a:rPr b="1" lang="en-US" sz="1800"/>
              <a:t> infection in Humans</a:t>
            </a:r>
            <a:endParaRPr b="1" sz="1800"/>
          </a:p>
          <a:p>
            <a:pPr indent="0" lvl="0" marL="0" rtl="0" algn="just">
              <a:spcBef>
                <a:spcPts val="0"/>
              </a:spcBef>
              <a:spcAft>
                <a:spcPts val="0"/>
              </a:spcAft>
              <a:buNone/>
            </a:pPr>
            <a:r>
              <a:t/>
            </a:r>
            <a:endParaRPr/>
          </a:p>
        </p:txBody>
      </p:sp>
      <p:graphicFrame>
        <p:nvGraphicFramePr>
          <p:cNvPr id="318" name="Google Shape;318;p36"/>
          <p:cNvGraphicFramePr/>
          <p:nvPr/>
        </p:nvGraphicFramePr>
        <p:xfrm>
          <a:off x="795500" y="454375"/>
          <a:ext cx="3000000" cy="3000000"/>
        </p:xfrm>
        <a:graphic>
          <a:graphicData uri="http://schemas.openxmlformats.org/drawingml/2006/table">
            <a:tbl>
              <a:tblPr>
                <a:noFill/>
                <a:tableStyleId>{8017B447-55DD-438D-B94D-1F1C13F2A0D6}</a:tableStyleId>
              </a:tblPr>
              <a:tblGrid>
                <a:gridCol w="1947525"/>
                <a:gridCol w="999750"/>
                <a:gridCol w="869900"/>
                <a:gridCol w="960800"/>
                <a:gridCol w="934825"/>
                <a:gridCol w="1142550"/>
                <a:gridCol w="986775"/>
              </a:tblGrid>
              <a:tr h="211525">
                <a:tc rowSpan="2">
                  <a:txBody>
                    <a:bodyPr/>
                    <a:lstStyle/>
                    <a:p>
                      <a:pPr indent="0" lvl="0" marL="0" rtl="0" algn="ctr">
                        <a:lnSpc>
                          <a:spcPct val="115000"/>
                        </a:lnSpc>
                        <a:spcBef>
                          <a:spcPts val="0"/>
                        </a:spcBef>
                        <a:spcAft>
                          <a:spcPts val="0"/>
                        </a:spcAft>
                        <a:buNone/>
                      </a:pPr>
                      <a:r>
                        <a:rPr b="1" lang="en-US" sz="1000"/>
                        <a:t>Name</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6">
                  <a:txBody>
                    <a:bodyPr/>
                    <a:lstStyle/>
                    <a:p>
                      <a:pPr indent="0" lvl="0" marL="0" rtl="0" algn="ctr">
                        <a:lnSpc>
                          <a:spcPct val="115000"/>
                        </a:lnSpc>
                        <a:spcBef>
                          <a:spcPts val="0"/>
                        </a:spcBef>
                        <a:spcAft>
                          <a:spcPts val="0"/>
                        </a:spcAft>
                        <a:buNone/>
                      </a:pPr>
                      <a:r>
                        <a:rPr b="1" lang="en-US" sz="1000"/>
                        <a:t>Country</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hMerge="1"/>
                <a:tc hMerge="1"/>
                <a:tc hMerge="1"/>
                <a:tc hMerge="1"/>
                <a:tc hMerge="1"/>
              </a:tr>
              <a:tr h="211525">
                <a:tc vMerge="1"/>
                <a:tc>
                  <a:txBody>
                    <a:bodyPr/>
                    <a:lstStyle/>
                    <a:p>
                      <a:pPr indent="0" lvl="0" marL="0" rtl="0" algn="l">
                        <a:lnSpc>
                          <a:spcPct val="115000"/>
                        </a:lnSpc>
                        <a:spcBef>
                          <a:spcPts val="0"/>
                        </a:spcBef>
                        <a:spcAft>
                          <a:spcPts val="0"/>
                        </a:spcAft>
                        <a:buNone/>
                      </a:pPr>
                      <a:r>
                        <a:rPr b="1" lang="en-US" sz="1000"/>
                        <a:t>Mozambique</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Tanzania</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South Africa</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Mexico</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West Cameroon</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Burkina Faso</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r>
              <a:tr h="216675">
                <a:tc>
                  <a:txBody>
                    <a:bodyPr/>
                    <a:lstStyle/>
                    <a:p>
                      <a:pPr indent="0" lvl="0" marL="0" rtl="0" algn="l">
                        <a:lnSpc>
                          <a:spcPct val="115000"/>
                        </a:lnSpc>
                        <a:spcBef>
                          <a:spcPts val="0"/>
                        </a:spcBef>
                        <a:spcAft>
                          <a:spcPts val="0"/>
                        </a:spcAft>
                        <a:buNone/>
                      </a:pPr>
                      <a:r>
                        <a:rPr b="1" lang="en-US" sz="1000"/>
                        <a:t>Human population of study</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330,328</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44,928,923</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7,088,000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125,235,587</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5,065,382</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20,321,378</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r>
              <a:tr h="216675">
                <a:tc>
                  <a:txBody>
                    <a:bodyPr/>
                    <a:lstStyle/>
                    <a:p>
                      <a:pPr indent="0" lvl="0" marL="0" rtl="0" algn="l">
                        <a:lnSpc>
                          <a:spcPct val="115000"/>
                        </a:lnSpc>
                        <a:spcBef>
                          <a:spcPts val="0"/>
                        </a:spcBef>
                        <a:spcAft>
                          <a:spcPts val="0"/>
                        </a:spcAft>
                        <a:buNone/>
                      </a:pPr>
                      <a:r>
                        <a:rPr b="1" lang="en-US" sz="1000"/>
                        <a:t>Human NCC prevalence</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0.0070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0.0011</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0.0053</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0.0025</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0.0099</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0.0185</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16675">
                <a:tc>
                  <a:txBody>
                    <a:bodyPr/>
                    <a:lstStyle/>
                    <a:p>
                      <a:pPr indent="0" lvl="0" marL="0" rtl="0" algn="l">
                        <a:lnSpc>
                          <a:spcPct val="115000"/>
                        </a:lnSpc>
                        <a:spcBef>
                          <a:spcPts val="0"/>
                        </a:spcBef>
                        <a:spcAft>
                          <a:spcPts val="0"/>
                        </a:spcAft>
                        <a:buNone/>
                      </a:pPr>
                      <a:r>
                        <a:rPr b="1" lang="en-US" sz="1000"/>
                        <a:t>Human NCC cases</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2151</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17853</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34662</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307583</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50326</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375539</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16675">
                <a:tc>
                  <a:txBody>
                    <a:bodyPr/>
                    <a:lstStyle/>
                    <a:p>
                      <a:pPr indent="0" lvl="0" marL="0" rtl="0" algn="l">
                        <a:lnSpc>
                          <a:spcPct val="115000"/>
                        </a:lnSpc>
                        <a:spcBef>
                          <a:spcPts val="0"/>
                        </a:spcBef>
                        <a:spcAft>
                          <a:spcPts val="0"/>
                        </a:spcAft>
                        <a:buNone/>
                      </a:pPr>
                      <a:r>
                        <a:rPr b="1" lang="en-US" sz="1000"/>
                        <a:t>Direct human losses (US$)</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$9,626</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$745,711</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$15,100,000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$54,929,000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$1,552,644</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$9,886,270*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16675">
                <a:tc>
                  <a:txBody>
                    <a:bodyPr/>
                    <a:lstStyle/>
                    <a:p>
                      <a:pPr indent="0" lvl="0" marL="0" rtl="0" algn="l">
                        <a:lnSpc>
                          <a:spcPct val="115000"/>
                        </a:lnSpc>
                        <a:spcBef>
                          <a:spcPts val="0"/>
                        </a:spcBef>
                        <a:spcAft>
                          <a:spcPts val="0"/>
                        </a:spcAft>
                        <a:buNone/>
                      </a:pPr>
                      <a:r>
                        <a:rPr b="1" lang="en-US" sz="1000"/>
                        <a:t>     % of total</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0.10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0.09</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0.75</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0.30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0.10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0.10*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16675">
                <a:tc>
                  <a:txBody>
                    <a:bodyPr/>
                    <a:lstStyle/>
                    <a:p>
                      <a:pPr indent="0" lvl="0" marL="0" rtl="0" algn="l">
                        <a:lnSpc>
                          <a:spcPct val="115000"/>
                        </a:lnSpc>
                        <a:spcBef>
                          <a:spcPts val="0"/>
                        </a:spcBef>
                        <a:spcAft>
                          <a:spcPts val="0"/>
                        </a:spcAft>
                        <a:buNone/>
                      </a:pPr>
                      <a:r>
                        <a:rPr b="1" lang="en-US" sz="1000"/>
                        <a:t>Indirect human losses (US$)</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$61,462</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$3,903,082</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$111,720,000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$12,611,425</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$80,301,689*</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16675">
                <a:tc>
                  <a:txBody>
                    <a:bodyPr/>
                    <a:lstStyle/>
                    <a:p>
                      <a:pPr indent="0" lvl="0" marL="0" rtl="0" algn="l">
                        <a:lnSpc>
                          <a:spcPct val="115000"/>
                        </a:lnSpc>
                        <a:spcBef>
                          <a:spcPts val="0"/>
                        </a:spcBef>
                        <a:spcAft>
                          <a:spcPts val="0"/>
                        </a:spcAft>
                        <a:buNone/>
                      </a:pPr>
                      <a:r>
                        <a:rPr b="1" lang="en-US" sz="1000"/>
                        <a:t>     % of total</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0.66</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0.49</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0.60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0.85</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0.85*</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16675">
                <a:tc>
                  <a:txBody>
                    <a:bodyPr/>
                    <a:lstStyle/>
                    <a:p>
                      <a:pPr indent="0" lvl="0" marL="0" rtl="0" algn="l">
                        <a:lnSpc>
                          <a:spcPct val="115000"/>
                        </a:lnSpc>
                        <a:spcBef>
                          <a:spcPts val="0"/>
                        </a:spcBef>
                        <a:spcAft>
                          <a:spcPts val="0"/>
                        </a:spcAft>
                        <a:buNone/>
                      </a:pPr>
                      <a:r>
                        <a:rPr b="1" lang="en-US" sz="1000"/>
                        <a:t>Pig related losses (US$)</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$22,282</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$3,284,301</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$5,000,000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$19,551,000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$698,543</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$4,447,885*</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16675">
                <a:tc>
                  <a:txBody>
                    <a:bodyPr/>
                    <a:lstStyle/>
                    <a:p>
                      <a:pPr indent="0" lvl="0" marL="0" rtl="0" algn="l">
                        <a:lnSpc>
                          <a:spcPct val="115000"/>
                        </a:lnSpc>
                        <a:spcBef>
                          <a:spcPts val="0"/>
                        </a:spcBef>
                        <a:spcAft>
                          <a:spcPts val="0"/>
                        </a:spcAft>
                        <a:buNone/>
                      </a:pPr>
                      <a:r>
                        <a:rPr b="1" lang="en-US" sz="1000"/>
                        <a:t>     % of total</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0.24</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0.41</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0.25</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0.11</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0.05</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0.05*</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16675">
                <a:tc>
                  <a:txBody>
                    <a:bodyPr/>
                    <a:lstStyle/>
                    <a:p>
                      <a:pPr indent="0" lvl="0" marL="0" rtl="0" algn="l">
                        <a:lnSpc>
                          <a:spcPct val="115000"/>
                        </a:lnSpc>
                        <a:spcBef>
                          <a:spcPts val="0"/>
                        </a:spcBef>
                        <a:spcAft>
                          <a:spcPts val="0"/>
                        </a:spcAft>
                        <a:buNone/>
                      </a:pPr>
                      <a:r>
                        <a:rPr b="1" lang="en-US" sz="1000"/>
                        <a:t>Total losses (US$)</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$93,370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$7,933,094</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$20,100,000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$186,200,000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$14,862,612</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$94,635,844*</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11525">
                <a:tc>
                  <a:txBody>
                    <a:bodyPr/>
                    <a:lstStyle/>
                    <a:p>
                      <a:pPr indent="0" lvl="0" marL="0" rtl="0" algn="l">
                        <a:lnSpc>
                          <a:spcPct val="115000"/>
                        </a:lnSpc>
                        <a:spcBef>
                          <a:spcPts val="0"/>
                        </a:spcBef>
                        <a:spcAft>
                          <a:spcPts val="0"/>
                        </a:spcAft>
                        <a:buNone/>
                      </a:pPr>
                      <a:r>
                        <a:rPr b="1" lang="en-US" sz="1000"/>
                        <a:t>Price per NCC case (US$)</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$33</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$106</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$436</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$542</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$252</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$214**</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74725">
                <a:tc>
                  <a:txBody>
                    <a:bodyPr/>
                    <a:lstStyle/>
                    <a:p>
                      <a:pPr indent="0" lvl="0" marL="0" rtl="0" algn="l">
                        <a:lnSpc>
                          <a:spcPct val="115000"/>
                        </a:lnSpc>
                        <a:spcBef>
                          <a:spcPts val="0"/>
                        </a:spcBef>
                        <a:spcAft>
                          <a:spcPts val="0"/>
                        </a:spcAft>
                        <a:buNone/>
                      </a:pPr>
                      <a:r>
                        <a:rPr b="1" lang="en-US" sz="1000"/>
                        <a:t>Approx DALYs/1000 person-years</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6</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9</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9*</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r>
              <a:tr h="374725">
                <a:tc>
                  <a:txBody>
                    <a:bodyPr/>
                    <a:lstStyle/>
                    <a:p>
                      <a:pPr indent="0" lvl="0" marL="0" rtl="0" algn="l">
                        <a:lnSpc>
                          <a:spcPct val="115000"/>
                        </a:lnSpc>
                        <a:spcBef>
                          <a:spcPts val="0"/>
                        </a:spcBef>
                        <a:spcAft>
                          <a:spcPts val="0"/>
                        </a:spcAft>
                        <a:buNone/>
                      </a:pPr>
                      <a:r>
                        <a:rPr b="1" lang="en-US" sz="1000"/>
                        <a:t>Source</a:t>
                      </a:r>
                      <a:endParaRPr b="1"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Trevisan et al 2018</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Trevisan et al 2017</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Carabin et al 2006</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Bhattarai et al, 2019</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Praet et al, 2009</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Millogo et al, 2012</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r>
              <a:tr h="374725">
                <a:tc>
                  <a:txBody>
                    <a:bodyPr/>
                    <a:lstStyle/>
                    <a:p>
                      <a:pPr indent="0" lvl="0" marL="0" rtl="0" algn="l">
                        <a:lnSpc>
                          <a:spcPct val="115000"/>
                        </a:lnSpc>
                        <a:spcBef>
                          <a:spcPts val="0"/>
                        </a:spcBef>
                        <a:spcAft>
                          <a:spcPts val="0"/>
                        </a:spcAft>
                        <a:buNone/>
                      </a:pPr>
                      <a:r>
                        <a:rPr b="1" lang="en-US" sz="1000"/>
                        <a:t>Type of study</a:t>
                      </a:r>
                      <a:endParaRPr b="1"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District level primary data</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Systematic review</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Review and primary data</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Review and primary data</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Review</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Calculations, Assumptions</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19" name="Google Shape;319;p36"/>
          <p:cNvSpPr txBox="1"/>
          <p:nvPr/>
        </p:nvSpPr>
        <p:spPr>
          <a:xfrm>
            <a:off x="717525" y="4449250"/>
            <a:ext cx="7920000" cy="4392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US" sz="1100"/>
              <a:t>* has been estimated/assumed based on the other countries’ statistics ** does not include direct and porcine costs</a:t>
            </a:r>
            <a:endParaRPr sz="1100"/>
          </a:p>
        </p:txBody>
      </p:sp>
      <p:sp>
        <p:nvSpPr>
          <p:cNvPr id="320" name="Google Shape;320;p36"/>
          <p:cNvSpPr/>
          <p:nvPr/>
        </p:nvSpPr>
        <p:spPr>
          <a:xfrm>
            <a:off x="7560600" y="658050"/>
            <a:ext cx="1131000" cy="39141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6"/>
          <p:cNvSpPr/>
          <p:nvPr/>
        </p:nvSpPr>
        <p:spPr>
          <a:xfrm>
            <a:off x="717725" y="3139375"/>
            <a:ext cx="7974000" cy="5589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20"/>
                                        </p:tgtEl>
                                      </p:cBhvr>
                                    </p:animEffect>
                                    <p:set>
                                      <p:cBhvr>
                                        <p:cTn dur="1" fill="hold">
                                          <p:stCondLst>
                                            <p:cond delay="1000"/>
                                          </p:stCondLst>
                                        </p:cTn>
                                        <p:tgtEl>
                                          <p:spTgt spid="3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graphicFrame>
        <p:nvGraphicFramePr>
          <p:cNvPr id="326" name="Google Shape;326;p37"/>
          <p:cNvGraphicFramePr/>
          <p:nvPr/>
        </p:nvGraphicFramePr>
        <p:xfrm>
          <a:off x="686850" y="1014425"/>
          <a:ext cx="3000000" cy="3000000"/>
        </p:xfrm>
        <a:graphic>
          <a:graphicData uri="http://schemas.openxmlformats.org/drawingml/2006/table">
            <a:tbl>
              <a:tblPr>
                <a:noFill/>
                <a:tableStyleId>{8017B447-55DD-438D-B94D-1F1C13F2A0D6}</a:tableStyleId>
              </a:tblPr>
              <a:tblGrid>
                <a:gridCol w="2042850"/>
                <a:gridCol w="895350"/>
                <a:gridCol w="769225"/>
                <a:gridCol w="895350"/>
                <a:gridCol w="844900"/>
                <a:gridCol w="1109675"/>
                <a:gridCol w="1034025"/>
              </a:tblGrid>
              <a:tr h="38100">
                <a:tc>
                  <a:txBody>
                    <a:bodyPr/>
                    <a:lstStyle/>
                    <a:p>
                      <a:pPr indent="0" lvl="0" marL="0" rtl="0" algn="l">
                        <a:lnSpc>
                          <a:spcPct val="115000"/>
                        </a:lnSpc>
                        <a:spcBef>
                          <a:spcPts val="0"/>
                        </a:spcBef>
                        <a:spcAft>
                          <a:spcPts val="0"/>
                        </a:spcAft>
                        <a:buNone/>
                      </a:pPr>
                      <a:r>
                        <a:rPr b="1" lang="en-US" sz="1000"/>
                        <a:t>Name</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gridSpan="6">
                  <a:txBody>
                    <a:bodyPr/>
                    <a:lstStyle/>
                    <a:p>
                      <a:pPr indent="0" lvl="0" marL="0" rtl="0" algn="ctr">
                        <a:lnSpc>
                          <a:spcPct val="115000"/>
                        </a:lnSpc>
                        <a:spcBef>
                          <a:spcPts val="0"/>
                        </a:spcBef>
                        <a:spcAft>
                          <a:spcPts val="0"/>
                        </a:spcAft>
                        <a:buNone/>
                      </a:pPr>
                      <a:r>
                        <a:rPr b="1" lang="en-US" sz="1000"/>
                        <a:t>Country</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hMerge="1"/>
                <a:tc hMerge="1"/>
                <a:tc hMerge="1"/>
                <a:tc hMerge="1"/>
                <a:tc hMerge="1"/>
              </a:tr>
              <a:tr h="85725">
                <a:tc>
                  <a:txBody>
                    <a:bodyPr/>
                    <a:lstStyle/>
                    <a:p>
                      <a:pPr indent="0" lvl="0" marL="0" rtl="0" algn="l">
                        <a:lnSpc>
                          <a:spcPct val="115000"/>
                        </a:lnSpc>
                        <a:spcBef>
                          <a:spcPts val="0"/>
                        </a:spcBef>
                        <a:spcAft>
                          <a:spcPts val="0"/>
                        </a:spcAft>
                        <a:buNone/>
                      </a:pPr>
                      <a:r>
                        <a:rPr b="1" lang="en-US" sz="1000"/>
                        <a:t>Country</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Mozambique</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Tanzania</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South Africa</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Mexico</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West Cameroon</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Burkina Faso</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r>
              <a:tr h="142875">
                <a:tc>
                  <a:txBody>
                    <a:bodyPr/>
                    <a:lstStyle/>
                    <a:p>
                      <a:pPr indent="0" lvl="0" marL="0" rtl="0" algn="l">
                        <a:lnSpc>
                          <a:spcPct val="115000"/>
                        </a:lnSpc>
                        <a:spcBef>
                          <a:spcPts val="0"/>
                        </a:spcBef>
                        <a:spcAft>
                          <a:spcPts val="0"/>
                        </a:spcAft>
                        <a:buNone/>
                      </a:pPr>
                      <a:r>
                        <a:rPr b="1" lang="en-US" sz="1000"/>
                        <a:t>Pig population of study</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20,411</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1,573,080</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290,350</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17,315,000</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285,018</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solidFill>
                            <a:srgbClr val="222222"/>
                          </a:solidFill>
                        </a:rPr>
                        <a:t>2,587,862</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85725">
                <a:tc>
                  <a:txBody>
                    <a:bodyPr/>
                    <a:lstStyle/>
                    <a:p>
                      <a:pPr indent="0" lvl="0" marL="0" rtl="0" algn="l">
                        <a:lnSpc>
                          <a:spcPct val="115000"/>
                        </a:lnSpc>
                        <a:spcBef>
                          <a:spcPts val="0"/>
                        </a:spcBef>
                        <a:spcAft>
                          <a:spcPts val="0"/>
                        </a:spcAft>
                        <a:buNone/>
                      </a:pPr>
                      <a:r>
                        <a:rPr b="1" lang="en-US" sz="1000"/>
                        <a:t>Estimated PCC prevalence</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0.13</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0.117</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0.0925</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0.19</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0.056</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0.1887</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42875">
                <a:tc>
                  <a:txBody>
                    <a:bodyPr/>
                    <a:lstStyle/>
                    <a:p>
                      <a:pPr indent="0" lvl="0" marL="0" rtl="0" algn="l">
                        <a:lnSpc>
                          <a:spcPct val="115000"/>
                        </a:lnSpc>
                        <a:spcBef>
                          <a:spcPts val="0"/>
                        </a:spcBef>
                        <a:spcAft>
                          <a:spcPts val="0"/>
                        </a:spcAft>
                        <a:buNone/>
                      </a:pPr>
                      <a:r>
                        <a:rPr b="1" lang="en-US" sz="1000"/>
                        <a:t>Estimated PCC cases</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2595</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184050</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26857</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3289850</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15,961</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488330</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61925">
                <a:tc>
                  <a:txBody>
                    <a:bodyPr/>
                    <a:lstStyle/>
                    <a:p>
                      <a:pPr indent="0" lvl="0" marL="0" rtl="0" algn="l">
                        <a:lnSpc>
                          <a:spcPct val="115000"/>
                        </a:lnSpc>
                        <a:spcBef>
                          <a:spcPts val="0"/>
                        </a:spcBef>
                        <a:spcAft>
                          <a:spcPts val="0"/>
                        </a:spcAft>
                        <a:buNone/>
                      </a:pPr>
                      <a:r>
                        <a:rPr b="1" lang="en-US" sz="1000"/>
                        <a:t>Pig related losses (US$)</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$22,282</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$3,284,301</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$5,000,000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$19,551,000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$698,543</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$4,447,885*</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72450">
                <a:tc>
                  <a:txBody>
                    <a:bodyPr/>
                    <a:lstStyle/>
                    <a:p>
                      <a:pPr indent="0" lvl="0" marL="0" rtl="0" algn="l">
                        <a:lnSpc>
                          <a:spcPct val="115000"/>
                        </a:lnSpc>
                        <a:spcBef>
                          <a:spcPts val="0"/>
                        </a:spcBef>
                        <a:spcAft>
                          <a:spcPts val="0"/>
                        </a:spcAft>
                        <a:buNone/>
                      </a:pPr>
                      <a:r>
                        <a:rPr b="1" lang="en-US" sz="1000"/>
                        <a:t>% of total</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0.24</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0.41</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0.25</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0.11</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0.05</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0.05*</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57175">
                <a:tc>
                  <a:txBody>
                    <a:bodyPr/>
                    <a:lstStyle/>
                    <a:p>
                      <a:pPr indent="0" lvl="0" marL="0" rtl="0" algn="l">
                        <a:lnSpc>
                          <a:spcPct val="115000"/>
                        </a:lnSpc>
                        <a:spcBef>
                          <a:spcPts val="0"/>
                        </a:spcBef>
                        <a:spcAft>
                          <a:spcPts val="0"/>
                        </a:spcAft>
                        <a:buNone/>
                      </a:pPr>
                      <a:r>
                        <a:rPr b="1" lang="en-US" sz="1000"/>
                        <a:t>Value of healthy adult pig</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55</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90</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96</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145</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$100*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23825">
                <a:tc>
                  <a:txBody>
                    <a:bodyPr/>
                    <a:lstStyle/>
                    <a:p>
                      <a:pPr indent="0" lvl="0" marL="0" rtl="0" algn="l">
                        <a:lnSpc>
                          <a:spcPct val="115000"/>
                        </a:lnSpc>
                        <a:spcBef>
                          <a:spcPts val="0"/>
                        </a:spcBef>
                        <a:spcAft>
                          <a:spcPts val="0"/>
                        </a:spcAft>
                        <a:buNone/>
                      </a:pPr>
                      <a:r>
                        <a:rPr b="1" lang="en-US" sz="1000"/>
                        <a:t>Value reduction of infected pig</a:t>
                      </a:r>
                      <a:endParaRPr b="1"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50%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50%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50 US$</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25%</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30%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30%*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r>
              <a:tr h="221075">
                <a:tc>
                  <a:txBody>
                    <a:bodyPr/>
                    <a:lstStyle/>
                    <a:p>
                      <a:pPr indent="0" lvl="0" marL="0" rtl="0" algn="l">
                        <a:lnSpc>
                          <a:spcPct val="115000"/>
                        </a:lnSpc>
                        <a:spcBef>
                          <a:spcPts val="0"/>
                        </a:spcBef>
                        <a:spcAft>
                          <a:spcPts val="0"/>
                        </a:spcAft>
                        <a:buNone/>
                      </a:pPr>
                      <a:r>
                        <a:rPr b="1" lang="en-US" sz="1000"/>
                        <a:t>Source</a:t>
                      </a:r>
                      <a:endParaRPr b="1"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Trevisan et al 2018</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Trevisan et al 2017</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Carabin et al 2006</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Bhattarai et al, 2019</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Praet et al, 2009</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Skrip et al, 2021</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r>
              <a:tr h="356450">
                <a:tc>
                  <a:txBody>
                    <a:bodyPr/>
                    <a:lstStyle/>
                    <a:p>
                      <a:pPr indent="0" lvl="0" marL="0" rtl="0" algn="l">
                        <a:lnSpc>
                          <a:spcPct val="115000"/>
                        </a:lnSpc>
                        <a:spcBef>
                          <a:spcPts val="0"/>
                        </a:spcBef>
                        <a:spcAft>
                          <a:spcPts val="0"/>
                        </a:spcAft>
                        <a:buNone/>
                      </a:pPr>
                      <a:r>
                        <a:rPr b="1" lang="en-US" sz="1000"/>
                        <a:t>Type of study</a:t>
                      </a:r>
                      <a:endParaRPr b="1"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District level primary data</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Systematic review</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Review and primary data</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Review and primary data</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Review</a:t>
                      </a:r>
                      <a:endParaRPr sz="1000"/>
                    </a:p>
                  </a:txBody>
                  <a:tcPr marT="25400" marB="25400" marR="25400" marL="254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Calculations, Assumptions</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27" name="Google Shape;327;p37"/>
          <p:cNvSpPr txBox="1"/>
          <p:nvPr/>
        </p:nvSpPr>
        <p:spPr>
          <a:xfrm>
            <a:off x="563175" y="476800"/>
            <a:ext cx="6309000" cy="4392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US" sz="2000">
                <a:solidFill>
                  <a:schemeClr val="accent3"/>
                </a:solidFill>
              </a:rPr>
              <a:t>Indirect annual costs of </a:t>
            </a:r>
            <a:r>
              <a:rPr b="1" i="1" lang="en-US" sz="2000">
                <a:solidFill>
                  <a:schemeClr val="accent3"/>
                </a:solidFill>
              </a:rPr>
              <a:t>T</a:t>
            </a:r>
            <a:r>
              <a:rPr b="1" i="1" lang="en-US" sz="2000">
                <a:solidFill>
                  <a:schemeClr val="accent3"/>
                </a:solidFill>
              </a:rPr>
              <a:t>. solium</a:t>
            </a:r>
            <a:r>
              <a:rPr b="1" lang="en-US" sz="2000">
                <a:solidFill>
                  <a:schemeClr val="accent3"/>
                </a:solidFill>
              </a:rPr>
              <a:t> infection in Pigs</a:t>
            </a:r>
            <a:endParaRPr sz="2000">
              <a:solidFill>
                <a:schemeClr val="accent3"/>
              </a:solidFill>
            </a:endParaRPr>
          </a:p>
        </p:txBody>
      </p:sp>
      <p:sp>
        <p:nvSpPr>
          <p:cNvPr id="328" name="Google Shape;328;p37"/>
          <p:cNvSpPr txBox="1"/>
          <p:nvPr/>
        </p:nvSpPr>
        <p:spPr>
          <a:xfrm>
            <a:off x="717525" y="3886000"/>
            <a:ext cx="5007000" cy="4392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US" sz="1100"/>
              <a:t>* has been estimated/assumed based on the other countries’ statistics</a:t>
            </a:r>
            <a:endParaRPr sz="1100"/>
          </a:p>
        </p:txBody>
      </p:sp>
      <p:sp>
        <p:nvSpPr>
          <p:cNvPr id="329" name="Google Shape;329;p37"/>
          <p:cNvSpPr/>
          <p:nvPr/>
        </p:nvSpPr>
        <p:spPr>
          <a:xfrm>
            <a:off x="636725" y="2599950"/>
            <a:ext cx="7631700" cy="4245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8"/>
          <p:cNvSpPr txBox="1"/>
          <p:nvPr>
            <p:ph type="title"/>
          </p:nvPr>
        </p:nvSpPr>
        <p:spPr>
          <a:xfrm>
            <a:off x="500063" y="274639"/>
            <a:ext cx="8137500" cy="558900"/>
          </a:xfrm>
          <a:prstGeom prst="rect">
            <a:avLst/>
          </a:prstGeom>
        </p:spPr>
        <p:txBody>
          <a:bodyPr anchorCtr="0" anchor="ctr" bIns="45700" lIns="0" spcFirstLastPara="1" rIns="91425" wrap="square" tIns="45700">
            <a:noAutofit/>
          </a:bodyPr>
          <a:lstStyle/>
          <a:p>
            <a:pPr indent="0" lvl="0" marL="0" rtl="0" algn="just">
              <a:spcBef>
                <a:spcPts val="0"/>
              </a:spcBef>
              <a:spcAft>
                <a:spcPts val="0"/>
              </a:spcAft>
              <a:buNone/>
            </a:pPr>
            <a:r>
              <a:rPr lang="en-US"/>
              <a:t>Status Quo</a:t>
            </a:r>
            <a:endParaRPr/>
          </a:p>
        </p:txBody>
      </p:sp>
      <p:graphicFrame>
        <p:nvGraphicFramePr>
          <p:cNvPr id="335" name="Google Shape;335;p38"/>
          <p:cNvGraphicFramePr/>
          <p:nvPr/>
        </p:nvGraphicFramePr>
        <p:xfrm>
          <a:off x="500075" y="833538"/>
          <a:ext cx="3000000" cy="3000000"/>
        </p:xfrm>
        <a:graphic>
          <a:graphicData uri="http://schemas.openxmlformats.org/drawingml/2006/table">
            <a:tbl>
              <a:tblPr>
                <a:noFill/>
                <a:tableStyleId>{8017B447-55DD-438D-B94D-1F1C13F2A0D6}</a:tableStyleId>
              </a:tblPr>
              <a:tblGrid>
                <a:gridCol w="2293925"/>
                <a:gridCol w="1053650"/>
                <a:gridCol w="1997575"/>
                <a:gridCol w="1240225"/>
              </a:tblGrid>
              <a:tr h="311900">
                <a:tc gridSpan="4">
                  <a:txBody>
                    <a:bodyPr/>
                    <a:lstStyle/>
                    <a:p>
                      <a:pPr indent="0" lvl="0" marL="0" rtl="0" algn="l">
                        <a:lnSpc>
                          <a:spcPct val="115000"/>
                        </a:lnSpc>
                        <a:spcBef>
                          <a:spcPts val="0"/>
                        </a:spcBef>
                        <a:spcAft>
                          <a:spcPts val="0"/>
                        </a:spcAft>
                        <a:buNone/>
                      </a:pPr>
                      <a:r>
                        <a:rPr b="1" lang="en-US" sz="1300"/>
                        <a:t>Status Quo: Estimated annual monetary cost of </a:t>
                      </a:r>
                      <a:r>
                        <a:rPr b="1" i="1" lang="en-US" sz="1300"/>
                        <a:t>T. solium</a:t>
                      </a:r>
                      <a:r>
                        <a:rPr b="1" lang="en-US" sz="1300"/>
                        <a:t> in Burkina Faso</a:t>
                      </a:r>
                      <a:endParaRPr sz="13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r>
              <a:tr h="290625">
                <a:tc>
                  <a:txBody>
                    <a:bodyPr/>
                    <a:lstStyle/>
                    <a:p>
                      <a:pPr indent="0" lvl="0" marL="0" rtl="0" algn="l">
                        <a:lnSpc>
                          <a:spcPct val="115000"/>
                        </a:lnSpc>
                        <a:spcBef>
                          <a:spcPts val="0"/>
                        </a:spcBef>
                        <a:spcAft>
                          <a:spcPts val="0"/>
                        </a:spcAft>
                        <a:buNone/>
                      </a:pPr>
                      <a:r>
                        <a:rPr b="1" lang="en-US" sz="1200"/>
                        <a:t>Name</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200"/>
                        <a:t>Value (US$)</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200"/>
                        <a:t>Source</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200"/>
                        <a:t>Country</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69350">
                <a:tc>
                  <a:txBody>
                    <a:bodyPr/>
                    <a:lstStyle/>
                    <a:p>
                      <a:pPr indent="0" lvl="0" marL="0" rtl="0" algn="l">
                        <a:lnSpc>
                          <a:spcPct val="115000"/>
                        </a:lnSpc>
                        <a:spcBef>
                          <a:spcPts val="0"/>
                        </a:spcBef>
                        <a:spcAft>
                          <a:spcPts val="0"/>
                        </a:spcAft>
                        <a:buNone/>
                      </a:pPr>
                      <a:r>
                        <a:rPr lang="en-US" sz="1100"/>
                        <a:t>Cost per case of human NCC</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214</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Praet et al, 2009</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Cameroon</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r>
              <a:tr h="438575">
                <a:tc>
                  <a:txBody>
                    <a:bodyPr/>
                    <a:lstStyle/>
                    <a:p>
                      <a:pPr indent="0" lvl="0" marL="0" rtl="0" algn="l">
                        <a:lnSpc>
                          <a:spcPct val="115000"/>
                        </a:lnSpc>
                        <a:spcBef>
                          <a:spcPts val="0"/>
                        </a:spcBef>
                        <a:spcAft>
                          <a:spcPts val="0"/>
                        </a:spcAft>
                        <a:buNone/>
                      </a:pPr>
                      <a:r>
                        <a:rPr lang="en-US" sz="1100"/>
                        <a:t>Cost per PCC</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30</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Praet et al, 2009; Bhattarai et al, 2019; Trevisan et al 2015</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Cameroon, Mexico, Tanzania</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69350">
                <a:tc>
                  <a:txBody>
                    <a:bodyPr/>
                    <a:lstStyle/>
                    <a:p>
                      <a:pPr indent="0" lvl="0" marL="0" rtl="0" algn="l">
                        <a:lnSpc>
                          <a:spcPct val="115000"/>
                        </a:lnSpc>
                        <a:spcBef>
                          <a:spcPts val="0"/>
                        </a:spcBef>
                        <a:spcAft>
                          <a:spcPts val="0"/>
                        </a:spcAft>
                        <a:buNone/>
                      </a:pPr>
                      <a:r>
                        <a:rPr lang="en-US" sz="1100"/>
                        <a:t>% of pigs slaughtered / year</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highlight>
                            <a:srgbClr val="FFFFFF"/>
                          </a:highlight>
                        </a:rPr>
                        <a:t>0.6</a:t>
                      </a:r>
                      <a:endParaRPr sz="1100">
                        <a:highlight>
                          <a:srgbClr val="FFFFFF"/>
                        </a:highlight>
                      </a:endParaRPr>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highlight>
                            <a:srgbClr val="FFFFFF"/>
                          </a:highlight>
                        </a:rPr>
                        <a:t>FAO, 2005</a:t>
                      </a:r>
                      <a:endParaRPr sz="1100">
                        <a:highlight>
                          <a:srgbClr val="FFFFFF"/>
                        </a:highlight>
                      </a:endParaRPr>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t>Burkina Faso</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15225">
                <a:tc>
                  <a:txBody>
                    <a:bodyPr/>
                    <a:lstStyle/>
                    <a:p>
                      <a:pPr indent="0" lvl="0" marL="0" rtl="0" algn="l">
                        <a:lnSpc>
                          <a:spcPct val="115000"/>
                        </a:lnSpc>
                        <a:spcBef>
                          <a:spcPts val="0"/>
                        </a:spcBef>
                        <a:spcAft>
                          <a:spcPts val="0"/>
                        </a:spcAft>
                        <a:buNone/>
                      </a:pPr>
                      <a:r>
                        <a:rPr lang="en-US" sz="1100"/>
                        <a:t>Economic burden of human NCC</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80365360</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Calculated</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69350">
                <a:tc>
                  <a:txBody>
                    <a:bodyPr/>
                    <a:lstStyle/>
                    <a:p>
                      <a:pPr indent="0" lvl="0" marL="0" rtl="0" algn="l">
                        <a:lnSpc>
                          <a:spcPct val="115000"/>
                        </a:lnSpc>
                        <a:spcBef>
                          <a:spcPts val="0"/>
                        </a:spcBef>
                        <a:spcAft>
                          <a:spcPts val="0"/>
                        </a:spcAft>
                        <a:buNone/>
                      </a:pPr>
                      <a:r>
                        <a:rPr lang="en-US" sz="1100"/>
                        <a:t>Economic burden of PCC</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8789932</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Calculated</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69350">
                <a:tc>
                  <a:txBody>
                    <a:bodyPr/>
                    <a:lstStyle/>
                    <a:p>
                      <a:pPr indent="0" lvl="0" marL="0" rtl="0" algn="l">
                        <a:lnSpc>
                          <a:spcPct val="115000"/>
                        </a:lnSpc>
                        <a:spcBef>
                          <a:spcPts val="0"/>
                        </a:spcBef>
                        <a:spcAft>
                          <a:spcPts val="0"/>
                        </a:spcAft>
                        <a:buNone/>
                      </a:pPr>
                      <a:r>
                        <a:rPr lang="en-US" sz="1100"/>
                        <a:t>Total annual monetary burden</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89155292</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Calculated</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36" name="Google Shape;336;p38"/>
          <p:cNvSpPr txBox="1"/>
          <p:nvPr/>
        </p:nvSpPr>
        <p:spPr>
          <a:xfrm>
            <a:off x="500075" y="3299075"/>
            <a:ext cx="5007000" cy="4392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US" sz="1100"/>
              <a:t>Assumptions:</a:t>
            </a:r>
            <a:endParaRPr b="1" sz="1100"/>
          </a:p>
          <a:p>
            <a:pPr indent="-298450" lvl="0" marL="457200" rtl="0" algn="just">
              <a:spcBef>
                <a:spcPts val="0"/>
              </a:spcBef>
              <a:spcAft>
                <a:spcPts val="0"/>
              </a:spcAft>
              <a:buSzPts val="1100"/>
              <a:buChar char="-"/>
            </a:pPr>
            <a:r>
              <a:rPr lang="en-US" sz="1100"/>
              <a:t>no human NCC cases are currently being treated</a:t>
            </a:r>
            <a:endParaRPr sz="1100"/>
          </a:p>
          <a:p>
            <a:pPr indent="-298450" lvl="0" marL="457200" rtl="0" algn="just">
              <a:spcBef>
                <a:spcPts val="0"/>
              </a:spcBef>
              <a:spcAft>
                <a:spcPts val="0"/>
              </a:spcAft>
              <a:buSzPts val="1100"/>
              <a:buChar char="-"/>
            </a:pPr>
            <a:r>
              <a:rPr lang="en-US" sz="1100"/>
              <a:t>population and costs are homogenous</a:t>
            </a:r>
            <a:endParaRPr sz="1100"/>
          </a:p>
        </p:txBody>
      </p:sp>
      <p:sp>
        <p:nvSpPr>
          <p:cNvPr id="337" name="Google Shape;337;p38"/>
          <p:cNvSpPr/>
          <p:nvPr/>
        </p:nvSpPr>
        <p:spPr>
          <a:xfrm>
            <a:off x="500075" y="1436075"/>
            <a:ext cx="2687400" cy="708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9"/>
          <p:cNvSpPr txBox="1"/>
          <p:nvPr>
            <p:ph type="title"/>
          </p:nvPr>
        </p:nvSpPr>
        <p:spPr>
          <a:xfrm>
            <a:off x="500088" y="144139"/>
            <a:ext cx="8137500" cy="558900"/>
          </a:xfrm>
          <a:prstGeom prst="rect">
            <a:avLst/>
          </a:prstGeom>
          <a:noFill/>
          <a:ln>
            <a:noFill/>
          </a:ln>
        </p:spPr>
        <p:txBody>
          <a:bodyPr anchorCtr="0" anchor="ctr" bIns="45700" lIns="0" spcFirstLastPara="1" rIns="91425" wrap="square" tIns="45700">
            <a:noAutofit/>
          </a:bodyPr>
          <a:lstStyle/>
          <a:p>
            <a:pPr indent="0" lvl="0" marL="0" rtl="0" algn="just">
              <a:lnSpc>
                <a:spcPct val="90000"/>
              </a:lnSpc>
              <a:spcBef>
                <a:spcPts val="0"/>
              </a:spcBef>
              <a:spcAft>
                <a:spcPts val="0"/>
              </a:spcAft>
              <a:buClr>
                <a:schemeClr val="accent3"/>
              </a:buClr>
              <a:buSzPts val="2400"/>
              <a:buFont typeface="Arial"/>
              <a:buNone/>
            </a:pPr>
            <a:r>
              <a:rPr lang="en-US"/>
              <a:t>Pig MDA</a:t>
            </a:r>
            <a:endParaRPr/>
          </a:p>
        </p:txBody>
      </p:sp>
      <p:graphicFrame>
        <p:nvGraphicFramePr>
          <p:cNvPr id="343" name="Google Shape;343;p39"/>
          <p:cNvGraphicFramePr/>
          <p:nvPr/>
        </p:nvGraphicFramePr>
        <p:xfrm>
          <a:off x="500075" y="703050"/>
          <a:ext cx="3000000" cy="3000000"/>
        </p:xfrm>
        <a:graphic>
          <a:graphicData uri="http://schemas.openxmlformats.org/drawingml/2006/table">
            <a:tbl>
              <a:tblPr>
                <a:noFill/>
                <a:tableStyleId>{8017B447-55DD-438D-B94D-1F1C13F2A0D6}</a:tableStyleId>
              </a:tblPr>
              <a:tblGrid>
                <a:gridCol w="2759800"/>
                <a:gridCol w="1719050"/>
                <a:gridCol w="1391575"/>
                <a:gridCol w="1181125"/>
              </a:tblGrid>
              <a:tr h="200025">
                <a:tc gridSpan="3">
                  <a:txBody>
                    <a:bodyPr/>
                    <a:lstStyle/>
                    <a:p>
                      <a:pPr indent="0" lvl="0" marL="0" rtl="0" algn="l">
                        <a:lnSpc>
                          <a:spcPct val="115000"/>
                        </a:lnSpc>
                        <a:spcBef>
                          <a:spcPts val="0"/>
                        </a:spcBef>
                        <a:spcAft>
                          <a:spcPts val="0"/>
                        </a:spcAft>
                        <a:buNone/>
                      </a:pPr>
                      <a:r>
                        <a:rPr b="1" lang="en-US"/>
                        <a:t>MDA of pigs: Estimated annual monetary cost in Burkina Faso</a:t>
                      </a:r>
                      <a:endParaRPr/>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US" sz="1200"/>
                        <a:t>Name</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200"/>
                        <a:t>Value per dose (US$)</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200"/>
                        <a:t>Source</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200"/>
                        <a:t>Country</a:t>
                      </a:r>
                      <a:endParaRPr b="1"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66450">
                <a:tc>
                  <a:txBody>
                    <a:bodyPr/>
                    <a:lstStyle/>
                    <a:p>
                      <a:pPr indent="0" lvl="0" marL="0" rtl="0" algn="l">
                        <a:lnSpc>
                          <a:spcPct val="115000"/>
                        </a:lnSpc>
                        <a:spcBef>
                          <a:spcPts val="0"/>
                        </a:spcBef>
                        <a:spcAft>
                          <a:spcPts val="0"/>
                        </a:spcAft>
                        <a:buNone/>
                      </a:pPr>
                      <a:r>
                        <a:rPr lang="en-US" sz="1100"/>
                        <a:t>Cost of medication (Oxfendazole)</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0.5</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Geerts, 2016</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r>
              <a:tr h="163625">
                <a:tc>
                  <a:txBody>
                    <a:bodyPr/>
                    <a:lstStyle/>
                    <a:p>
                      <a:pPr indent="0" lvl="0" marL="0" rtl="0" algn="l">
                        <a:lnSpc>
                          <a:spcPct val="115000"/>
                        </a:lnSpc>
                        <a:spcBef>
                          <a:spcPts val="0"/>
                        </a:spcBef>
                        <a:spcAft>
                          <a:spcPts val="0"/>
                        </a:spcAft>
                        <a:buNone/>
                      </a:pPr>
                      <a:r>
                        <a:rPr lang="en-US" sz="1100"/>
                        <a:t>Indirect costs of MDA (transport, education)</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0.05</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Tago et al 2017</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Senegal &amp; Nigeria</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77900">
                <a:tc>
                  <a:txBody>
                    <a:bodyPr/>
                    <a:lstStyle/>
                    <a:p>
                      <a:pPr indent="0" lvl="0" marL="0" rtl="0" algn="l">
                        <a:lnSpc>
                          <a:spcPct val="115000"/>
                        </a:lnSpc>
                        <a:spcBef>
                          <a:spcPts val="0"/>
                        </a:spcBef>
                        <a:spcAft>
                          <a:spcPts val="0"/>
                        </a:spcAft>
                        <a:buNone/>
                      </a:pPr>
                      <a:r>
                        <a:rPr lang="en-US" sz="1100"/>
                        <a:t>% of pigs slaughtered / year</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0.6</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FAO 2005</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t>Burkina Faso</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US" sz="1100"/>
                        <a:t>% of pigs cyst free</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90</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Pondja et al, 2012</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Mozambique</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2700">
                <a:tc>
                  <a:txBody>
                    <a:bodyPr/>
                    <a:lstStyle/>
                    <a:p>
                      <a:pPr indent="0" lvl="0" marL="0" rtl="0" algn="l">
                        <a:lnSpc>
                          <a:spcPct val="115000"/>
                        </a:lnSpc>
                        <a:spcBef>
                          <a:spcPts val="0"/>
                        </a:spcBef>
                        <a:spcAft>
                          <a:spcPts val="0"/>
                        </a:spcAft>
                        <a:buNone/>
                      </a:pPr>
                      <a:r>
                        <a:rPr lang="en-US" sz="1100"/>
                        <a:t>Total cost each year</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853,994</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Calculation</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44" name="Google Shape;344;p39"/>
          <p:cNvSpPr txBox="1"/>
          <p:nvPr/>
        </p:nvSpPr>
        <p:spPr>
          <a:xfrm>
            <a:off x="500075" y="2553800"/>
            <a:ext cx="4478700" cy="9195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US" sz="1100"/>
              <a:t>Assumptions:</a:t>
            </a:r>
            <a:endParaRPr b="1" sz="1100"/>
          </a:p>
          <a:p>
            <a:pPr indent="-298450" lvl="0" marL="457200" rtl="0" algn="just">
              <a:spcBef>
                <a:spcPts val="0"/>
              </a:spcBef>
              <a:spcAft>
                <a:spcPts val="0"/>
              </a:spcAft>
              <a:buSzPts val="1100"/>
              <a:buChar char="-"/>
            </a:pPr>
            <a:r>
              <a:rPr lang="en-US" sz="1100"/>
              <a:t>Medication is given at correct time points</a:t>
            </a:r>
            <a:endParaRPr sz="1100"/>
          </a:p>
          <a:p>
            <a:pPr indent="-298450" lvl="0" marL="457200" rtl="0" algn="just">
              <a:spcBef>
                <a:spcPts val="0"/>
              </a:spcBef>
              <a:spcAft>
                <a:spcPts val="0"/>
              </a:spcAft>
              <a:buSzPts val="1100"/>
              <a:buChar char="-"/>
            </a:pPr>
            <a:r>
              <a:rPr lang="en-US" sz="1100"/>
              <a:t>Effectiveness of medication is the same in all breeds of pigs in Burkina Faso</a:t>
            </a:r>
            <a:endParaRPr sz="1100"/>
          </a:p>
          <a:p>
            <a:pPr indent="-298450" lvl="0" marL="457200" rtl="0" algn="just">
              <a:spcBef>
                <a:spcPts val="0"/>
              </a:spcBef>
              <a:spcAft>
                <a:spcPts val="0"/>
              </a:spcAft>
              <a:buSzPts val="1100"/>
              <a:buChar char="-"/>
            </a:pPr>
            <a:r>
              <a:rPr lang="en-US" sz="1100"/>
              <a:t>90% of pigs remain cyst free up until slaughter</a:t>
            </a:r>
            <a:endParaRPr sz="1100"/>
          </a:p>
        </p:txBody>
      </p:sp>
      <p:pic>
        <p:nvPicPr>
          <p:cNvPr descr="WHO | First ever licensed vaccine and anthelmintic against the major cause  of epilepsy in the developing world" id="345" name="Google Shape;345;p39"/>
          <p:cNvPicPr preferRelativeResize="0"/>
          <p:nvPr/>
        </p:nvPicPr>
        <p:blipFill>
          <a:blip r:embed="rId3">
            <a:alphaModFix/>
          </a:blip>
          <a:stretch>
            <a:fillRect/>
          </a:stretch>
        </p:blipFill>
        <p:spPr>
          <a:xfrm>
            <a:off x="5077175" y="2592050"/>
            <a:ext cx="3029580" cy="2029176"/>
          </a:xfrm>
          <a:prstGeom prst="rect">
            <a:avLst/>
          </a:prstGeom>
          <a:noFill/>
          <a:ln>
            <a:noFill/>
          </a:ln>
        </p:spPr>
      </p:pic>
      <p:sp>
        <p:nvSpPr>
          <p:cNvPr id="346" name="Google Shape;346;p39"/>
          <p:cNvSpPr/>
          <p:nvPr/>
        </p:nvSpPr>
        <p:spPr>
          <a:xfrm>
            <a:off x="500100" y="1261850"/>
            <a:ext cx="3135300" cy="2412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9"/>
          <p:cNvSpPr/>
          <p:nvPr/>
        </p:nvSpPr>
        <p:spPr>
          <a:xfrm>
            <a:off x="500100" y="1985750"/>
            <a:ext cx="3135300" cy="2412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9"/>
          <p:cNvSpPr txBox="1"/>
          <p:nvPr/>
        </p:nvSpPr>
        <p:spPr>
          <a:xfrm>
            <a:off x="7240050" y="4282525"/>
            <a:ext cx="86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FFF"/>
                </a:solidFill>
              </a:rPr>
              <a:t>WHO, 2020</a:t>
            </a:r>
            <a:endParaRPr sz="1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0"/>
          <p:cNvSpPr txBox="1"/>
          <p:nvPr>
            <p:ph type="title"/>
          </p:nvPr>
        </p:nvSpPr>
        <p:spPr>
          <a:xfrm>
            <a:off x="500063" y="274639"/>
            <a:ext cx="8137500" cy="558900"/>
          </a:xfrm>
          <a:prstGeom prst="rect">
            <a:avLst/>
          </a:prstGeom>
        </p:spPr>
        <p:txBody>
          <a:bodyPr anchorCtr="0" anchor="ctr" bIns="45700" lIns="0" spcFirstLastPara="1" rIns="91425" wrap="square" tIns="45700">
            <a:noAutofit/>
          </a:bodyPr>
          <a:lstStyle/>
          <a:p>
            <a:pPr indent="0" lvl="0" marL="0" rtl="0" algn="just">
              <a:spcBef>
                <a:spcPts val="0"/>
              </a:spcBef>
              <a:spcAft>
                <a:spcPts val="0"/>
              </a:spcAft>
              <a:buNone/>
            </a:pPr>
            <a:r>
              <a:rPr lang="en-US"/>
              <a:t>Pig Vaccination</a:t>
            </a:r>
            <a:endParaRPr/>
          </a:p>
        </p:txBody>
      </p:sp>
      <p:graphicFrame>
        <p:nvGraphicFramePr>
          <p:cNvPr id="354" name="Google Shape;354;p40"/>
          <p:cNvGraphicFramePr/>
          <p:nvPr/>
        </p:nvGraphicFramePr>
        <p:xfrm>
          <a:off x="500063" y="833550"/>
          <a:ext cx="3000000" cy="3000000"/>
        </p:xfrm>
        <a:graphic>
          <a:graphicData uri="http://schemas.openxmlformats.org/drawingml/2006/table">
            <a:tbl>
              <a:tblPr>
                <a:noFill/>
                <a:tableStyleId>{8017B447-55DD-438D-B94D-1F1C13F2A0D6}</a:tableStyleId>
              </a:tblPr>
              <a:tblGrid>
                <a:gridCol w="2661350"/>
                <a:gridCol w="1770375"/>
                <a:gridCol w="1133975"/>
                <a:gridCol w="1388525"/>
              </a:tblGrid>
              <a:tr h="200025">
                <a:tc gridSpan="4">
                  <a:txBody>
                    <a:bodyPr/>
                    <a:lstStyle/>
                    <a:p>
                      <a:pPr indent="0" lvl="0" marL="0" rtl="0" algn="l">
                        <a:lnSpc>
                          <a:spcPct val="115000"/>
                        </a:lnSpc>
                        <a:spcBef>
                          <a:spcPts val="0"/>
                        </a:spcBef>
                        <a:spcAft>
                          <a:spcPts val="0"/>
                        </a:spcAft>
                        <a:buNone/>
                      </a:pPr>
                      <a:r>
                        <a:rPr b="1" lang="en-US" sz="1300"/>
                        <a:t>Vaccination of pigs: Estimated annual monetary cost </a:t>
                      </a:r>
                      <a:endParaRPr sz="13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r>
              <a:tr h="200025">
                <a:tc>
                  <a:txBody>
                    <a:bodyPr/>
                    <a:lstStyle/>
                    <a:p>
                      <a:pPr indent="0" lvl="0" marL="0" rtl="0" algn="l">
                        <a:lnSpc>
                          <a:spcPct val="115000"/>
                        </a:lnSpc>
                        <a:spcBef>
                          <a:spcPts val="0"/>
                        </a:spcBef>
                        <a:spcAft>
                          <a:spcPts val="0"/>
                        </a:spcAft>
                        <a:buNone/>
                      </a:pPr>
                      <a:r>
                        <a:rPr b="1" lang="en-US" sz="1200"/>
                        <a:t>Name</a:t>
                      </a:r>
                      <a:endParaRPr b="1"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200"/>
                        <a:t>Value per dose (US$)</a:t>
                      </a:r>
                      <a:endParaRPr b="1"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200"/>
                        <a:t>Source</a:t>
                      </a:r>
                      <a:endParaRPr b="1"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200"/>
                        <a:t>Country</a:t>
                      </a:r>
                      <a:endParaRPr b="1"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US" sz="1100"/>
                        <a:t>Cost of TSOL18 vaccine</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0.1</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Geerts, 2016</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r>
              <a:tr h="66450">
                <a:tc>
                  <a:txBody>
                    <a:bodyPr/>
                    <a:lstStyle/>
                    <a:p>
                      <a:pPr indent="0" lvl="0" marL="0" rtl="0" algn="l">
                        <a:lnSpc>
                          <a:spcPct val="115000"/>
                        </a:lnSpc>
                        <a:spcBef>
                          <a:spcPts val="0"/>
                        </a:spcBef>
                        <a:spcAft>
                          <a:spcPts val="0"/>
                        </a:spcAft>
                        <a:buNone/>
                      </a:pPr>
                      <a:r>
                        <a:rPr lang="en-US" sz="1100"/>
                        <a:t>Indirect costs of vaccination campaign</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0.34</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Tago et al, 2017</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Senegal and Nigeria</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100"/>
                        <a:t>Number of times required to vaccinate</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2</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Geerts, 2016</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100"/>
                        <a:t>Initial number of pigs to vaccinate</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2,345,188</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Calculation</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100"/>
                        <a:t>New pigs/year</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1,407,113</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Calculation</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100"/>
                        <a:t>Total cost in first year</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2,063,765</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Calculation</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100"/>
                        <a:t>Total cost after first year</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1,238,259</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Calculation</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55" name="Google Shape;355;p40"/>
          <p:cNvSpPr txBox="1"/>
          <p:nvPr/>
        </p:nvSpPr>
        <p:spPr>
          <a:xfrm>
            <a:off x="500075" y="3062400"/>
            <a:ext cx="4871100" cy="8982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US" sz="1100"/>
              <a:t>Assumptions:</a:t>
            </a:r>
            <a:endParaRPr b="1" sz="1100"/>
          </a:p>
          <a:p>
            <a:pPr indent="-298450" lvl="0" marL="457200" rtl="0" algn="just">
              <a:spcBef>
                <a:spcPts val="0"/>
              </a:spcBef>
              <a:spcAft>
                <a:spcPts val="0"/>
              </a:spcAft>
              <a:buSzPts val="1100"/>
              <a:buChar char="-"/>
            </a:pPr>
            <a:r>
              <a:rPr lang="en-US" sz="1100"/>
              <a:t>Both doses of vaccine are given</a:t>
            </a:r>
            <a:endParaRPr sz="1100"/>
          </a:p>
          <a:p>
            <a:pPr indent="-298450" lvl="0" marL="457200" rtl="0" algn="just">
              <a:spcBef>
                <a:spcPts val="0"/>
              </a:spcBef>
              <a:spcAft>
                <a:spcPts val="0"/>
              </a:spcAft>
              <a:buSzPts val="1100"/>
              <a:buChar char="-"/>
            </a:pPr>
            <a:r>
              <a:rPr lang="en-US" sz="1100"/>
              <a:t>Vaccines remain viable until given (proper storage)</a:t>
            </a:r>
            <a:endParaRPr sz="1100"/>
          </a:p>
          <a:p>
            <a:pPr indent="-298450" lvl="0" marL="457200" rtl="0" algn="just">
              <a:spcBef>
                <a:spcPts val="0"/>
              </a:spcBef>
              <a:spcAft>
                <a:spcPts val="0"/>
              </a:spcAft>
              <a:buSzPts val="1100"/>
              <a:buChar char="-"/>
            </a:pPr>
            <a:r>
              <a:rPr lang="en-US" sz="1100"/>
              <a:t>Effectiveness of vaccine is the same in all breeds of pigs in Burkina Faso</a:t>
            </a:r>
            <a:endParaRPr sz="1100"/>
          </a:p>
        </p:txBody>
      </p:sp>
      <p:pic>
        <p:nvPicPr>
          <p:cNvPr descr="Pig Farming: Understanding Pigs' Vaccines &amp; Vaccination – How Nigeria News" id="356" name="Google Shape;356;p40"/>
          <p:cNvPicPr preferRelativeResize="0"/>
          <p:nvPr/>
        </p:nvPicPr>
        <p:blipFill rotWithShape="1">
          <a:blip r:embed="rId3">
            <a:alphaModFix/>
          </a:blip>
          <a:srcRect b="0" l="18254" r="18120" t="0"/>
          <a:stretch/>
        </p:blipFill>
        <p:spPr>
          <a:xfrm>
            <a:off x="5635500" y="3156100"/>
            <a:ext cx="1842500" cy="1512900"/>
          </a:xfrm>
          <a:prstGeom prst="rect">
            <a:avLst/>
          </a:prstGeom>
          <a:noFill/>
          <a:ln>
            <a:noFill/>
          </a:ln>
        </p:spPr>
      </p:pic>
      <p:sp>
        <p:nvSpPr>
          <p:cNvPr id="357" name="Google Shape;357;p40"/>
          <p:cNvSpPr/>
          <p:nvPr/>
        </p:nvSpPr>
        <p:spPr>
          <a:xfrm>
            <a:off x="500075" y="1373300"/>
            <a:ext cx="3135300" cy="7239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0"/>
          <p:cNvSpPr txBox="1"/>
          <p:nvPr/>
        </p:nvSpPr>
        <p:spPr>
          <a:xfrm>
            <a:off x="5637100" y="4330300"/>
            <a:ext cx="184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00">
                <a:solidFill>
                  <a:srgbClr val="FFFFFF"/>
                </a:solidFill>
              </a:rPr>
              <a:t>https://www.nationalhogfarmer.com/animal-health/each-farm-needs-right-vaccination-program-pigs-and-profits</a:t>
            </a:r>
            <a:endParaRPr sz="5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1"/>
          <p:cNvSpPr txBox="1"/>
          <p:nvPr>
            <p:ph type="title"/>
          </p:nvPr>
        </p:nvSpPr>
        <p:spPr>
          <a:xfrm>
            <a:off x="503238" y="83714"/>
            <a:ext cx="8137500" cy="558900"/>
          </a:xfrm>
          <a:prstGeom prst="rect">
            <a:avLst/>
          </a:prstGeom>
        </p:spPr>
        <p:txBody>
          <a:bodyPr anchorCtr="0" anchor="ctr" bIns="45700" lIns="0" spcFirstLastPara="1" rIns="91425" wrap="square" tIns="45700">
            <a:noAutofit/>
          </a:bodyPr>
          <a:lstStyle/>
          <a:p>
            <a:pPr indent="0" lvl="0" marL="0" rtl="0" algn="just">
              <a:spcBef>
                <a:spcPts val="0"/>
              </a:spcBef>
              <a:spcAft>
                <a:spcPts val="0"/>
              </a:spcAft>
              <a:buNone/>
            </a:pPr>
            <a:r>
              <a:rPr lang="en-US"/>
              <a:t>Human Test and Treat</a:t>
            </a:r>
            <a:endParaRPr/>
          </a:p>
        </p:txBody>
      </p:sp>
      <p:graphicFrame>
        <p:nvGraphicFramePr>
          <p:cNvPr id="364" name="Google Shape;364;p41"/>
          <p:cNvGraphicFramePr/>
          <p:nvPr/>
        </p:nvGraphicFramePr>
        <p:xfrm>
          <a:off x="500075" y="628650"/>
          <a:ext cx="3000000" cy="3000000"/>
        </p:xfrm>
        <a:graphic>
          <a:graphicData uri="http://schemas.openxmlformats.org/drawingml/2006/table">
            <a:tbl>
              <a:tblPr>
                <a:noFill/>
                <a:tableStyleId>{8017B447-55DD-438D-B94D-1F1C13F2A0D6}</a:tableStyleId>
              </a:tblPr>
              <a:tblGrid>
                <a:gridCol w="2668850"/>
                <a:gridCol w="798675"/>
                <a:gridCol w="1743500"/>
                <a:gridCol w="633100"/>
              </a:tblGrid>
              <a:tr h="200025">
                <a:tc gridSpan="4">
                  <a:txBody>
                    <a:bodyPr/>
                    <a:lstStyle/>
                    <a:p>
                      <a:pPr indent="0" lvl="0" marL="0" rtl="0" algn="l">
                        <a:lnSpc>
                          <a:spcPct val="115000"/>
                        </a:lnSpc>
                        <a:spcBef>
                          <a:spcPts val="0"/>
                        </a:spcBef>
                        <a:spcAft>
                          <a:spcPts val="0"/>
                        </a:spcAft>
                        <a:buNone/>
                      </a:pPr>
                      <a:r>
                        <a:rPr b="1" lang="en-US" sz="1200"/>
                        <a:t>Human test and treat (HT&amp;T): Estimated annual monetary cost</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r>
              <a:tr h="200025">
                <a:tc>
                  <a:txBody>
                    <a:bodyPr/>
                    <a:lstStyle/>
                    <a:p>
                      <a:pPr indent="0" lvl="0" marL="0" rtl="0" algn="l">
                        <a:lnSpc>
                          <a:spcPct val="115000"/>
                        </a:lnSpc>
                        <a:spcBef>
                          <a:spcPts val="0"/>
                        </a:spcBef>
                        <a:spcAft>
                          <a:spcPts val="0"/>
                        </a:spcAft>
                        <a:buNone/>
                      </a:pPr>
                      <a:r>
                        <a:rPr b="1" lang="en-US" sz="1000"/>
                        <a:t>Name</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000"/>
                        <a:t>Value (US$)</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000"/>
                        <a:t>Source</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000"/>
                        <a:t>Country</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US" sz="900"/>
                        <a:t>Cost of Praziquantel (10mg/kg) single dose</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0.15</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WHO fact sheet</a:t>
                      </a:r>
                      <a:endParaRPr sz="900"/>
                    </a:p>
                  </a:txBody>
                  <a:tcPr marT="25400" marB="25400" marR="0" marL="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r>
              <a:tr h="196525">
                <a:tc>
                  <a:txBody>
                    <a:bodyPr/>
                    <a:lstStyle/>
                    <a:p>
                      <a:pPr indent="0" lvl="0" marL="0" rtl="0" algn="l">
                        <a:lnSpc>
                          <a:spcPct val="115000"/>
                        </a:lnSpc>
                        <a:spcBef>
                          <a:spcPts val="0"/>
                        </a:spcBef>
                        <a:spcAft>
                          <a:spcPts val="0"/>
                        </a:spcAft>
                        <a:buNone/>
                      </a:pPr>
                      <a:r>
                        <a:rPr lang="en-US" sz="900"/>
                        <a:t>Cost of Albendazole (400 mg) 1 pill</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0.04</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Hall et al, 2009; WHO fact sheet</a:t>
                      </a:r>
                      <a:endParaRPr sz="900"/>
                    </a:p>
                  </a:txBody>
                  <a:tcPr marT="25400" marB="25400" marR="0" marL="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51150">
                <a:tc>
                  <a:txBody>
                    <a:bodyPr/>
                    <a:lstStyle/>
                    <a:p>
                      <a:pPr indent="0" lvl="0" marL="0" rtl="0" algn="l">
                        <a:lnSpc>
                          <a:spcPct val="115000"/>
                        </a:lnSpc>
                        <a:spcBef>
                          <a:spcPts val="0"/>
                        </a:spcBef>
                        <a:spcAft>
                          <a:spcPts val="0"/>
                        </a:spcAft>
                        <a:buNone/>
                      </a:pPr>
                      <a:r>
                        <a:rPr lang="en-US" sz="900"/>
                        <a:t>Cost of diagnostic (ELISA)</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2</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Proaño-Narvaez et al, 2002</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900"/>
                        <a:t>Mexico</a:t>
                      </a:r>
                      <a:endParaRPr sz="1000"/>
                    </a:p>
                  </a:txBody>
                  <a:tcPr marT="25400" marB="25400" marR="0" marL="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72700">
                <a:tc>
                  <a:txBody>
                    <a:bodyPr/>
                    <a:lstStyle/>
                    <a:p>
                      <a:pPr indent="0" lvl="0" marL="0" rtl="0" algn="l">
                        <a:lnSpc>
                          <a:spcPct val="115000"/>
                        </a:lnSpc>
                        <a:spcBef>
                          <a:spcPts val="0"/>
                        </a:spcBef>
                        <a:spcAft>
                          <a:spcPts val="0"/>
                        </a:spcAft>
                        <a:buNone/>
                      </a:pPr>
                      <a:r>
                        <a:rPr lang="en-US" sz="900"/>
                        <a:t>Cost of visit to health clinic</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1.2</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Salari et al, 2020</a:t>
                      </a:r>
                      <a:endParaRPr sz="900"/>
                    </a:p>
                  </a:txBody>
                  <a:tcPr marT="25400" marB="25400" marR="0" marL="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2700">
                <a:tc>
                  <a:txBody>
                    <a:bodyPr/>
                    <a:lstStyle/>
                    <a:p>
                      <a:pPr indent="0" lvl="0" marL="0" rtl="0" algn="l">
                        <a:lnSpc>
                          <a:spcPct val="115000"/>
                        </a:lnSpc>
                        <a:spcBef>
                          <a:spcPts val="0"/>
                        </a:spcBef>
                        <a:spcAft>
                          <a:spcPts val="0"/>
                        </a:spcAft>
                        <a:buNone/>
                      </a:pPr>
                      <a:r>
                        <a:rPr lang="en-US" sz="900"/>
                        <a:t>Cost per taeniasis case</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0.15</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Calculation</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61925">
                <a:tc>
                  <a:txBody>
                    <a:bodyPr/>
                    <a:lstStyle/>
                    <a:p>
                      <a:pPr indent="0" lvl="0" marL="0" rtl="0" algn="l">
                        <a:lnSpc>
                          <a:spcPct val="115000"/>
                        </a:lnSpc>
                        <a:spcBef>
                          <a:spcPts val="0"/>
                        </a:spcBef>
                        <a:spcAft>
                          <a:spcPts val="0"/>
                        </a:spcAft>
                        <a:buNone/>
                      </a:pPr>
                      <a:r>
                        <a:rPr lang="en-US" sz="900"/>
                        <a:t>Cost per mild cysti case (HCC)</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2.3</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Garcia et al, 2016</a:t>
                      </a:r>
                      <a:endParaRPr sz="1000"/>
                    </a:p>
                  </a:txBody>
                  <a:tcPr marT="25400" marB="25400" marR="0" marL="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Peru</a:t>
                      </a:r>
                      <a:endParaRPr sz="1000"/>
                    </a:p>
                  </a:txBody>
                  <a:tcPr marT="25400" marB="25400" marR="0" marL="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85725">
                <a:tc>
                  <a:txBody>
                    <a:bodyPr/>
                    <a:lstStyle/>
                    <a:p>
                      <a:pPr indent="0" lvl="0" marL="0" rtl="0" algn="l">
                        <a:lnSpc>
                          <a:spcPct val="115000"/>
                        </a:lnSpc>
                        <a:spcBef>
                          <a:spcPts val="0"/>
                        </a:spcBef>
                        <a:spcAft>
                          <a:spcPts val="0"/>
                        </a:spcAft>
                        <a:buNone/>
                      </a:pPr>
                      <a:r>
                        <a:rPr lang="en-US" sz="900"/>
                        <a:t>Cost per severe cysti case (NCC)</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31</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Praet et al, 2008</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Cameroon</a:t>
                      </a:r>
                      <a:endParaRPr sz="1000"/>
                    </a:p>
                  </a:txBody>
                  <a:tcPr marT="25400" marB="25400" marR="0" marL="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900"/>
                        <a:t>Number of taeniasis cases</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568,999</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Calculation</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900"/>
                        <a:t>Number of mild cysti cases (HCC)</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585,662</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Calculation</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900"/>
                        <a:t>Number of severe cysti cases (NCC)</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375,539</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Calculation</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900"/>
                        <a:t>Cost to test all individuals</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65,028,410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Calculation</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900"/>
                        <a:t>Total cost of T&amp;T of taeniasis cases</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85,350</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Calculation</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900"/>
                        <a:t>Total cost of T&amp;T of mild cases (HCC)</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1,347,023</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Calculation</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900"/>
                        <a:t>Total cost of T%T of severe cases (NCC)</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11,641,711</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Calculation</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900"/>
                        <a:t>Overall cost per cysti case (HCC and NCC)</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13.51</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Calculation</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2700">
                <a:tc>
                  <a:txBody>
                    <a:bodyPr/>
                    <a:lstStyle/>
                    <a:p>
                      <a:pPr indent="0" lvl="0" marL="0" rtl="0" algn="l">
                        <a:lnSpc>
                          <a:spcPct val="115000"/>
                        </a:lnSpc>
                        <a:spcBef>
                          <a:spcPts val="0"/>
                        </a:spcBef>
                        <a:spcAft>
                          <a:spcPts val="0"/>
                        </a:spcAft>
                        <a:buNone/>
                      </a:pPr>
                      <a:r>
                        <a:rPr lang="en-US" sz="900"/>
                        <a:t>Overall cost per Taeniasis and Cysti case</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12.95</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Calculation</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65" name="Google Shape;365;p41"/>
          <p:cNvSpPr txBox="1"/>
          <p:nvPr/>
        </p:nvSpPr>
        <p:spPr>
          <a:xfrm>
            <a:off x="6610825" y="3084725"/>
            <a:ext cx="1940100" cy="14220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US" sz="1100"/>
              <a:t>Assumption:</a:t>
            </a:r>
            <a:endParaRPr b="1" sz="1100"/>
          </a:p>
          <a:p>
            <a:pPr indent="0" lvl="0" marL="0" rtl="0" algn="l">
              <a:spcBef>
                <a:spcPts val="0"/>
              </a:spcBef>
              <a:spcAft>
                <a:spcPts val="0"/>
              </a:spcAft>
              <a:buNone/>
            </a:pPr>
            <a:r>
              <a:rPr lang="en-US" sz="1100"/>
              <a:t>taeniasis and mild cysticercosis cases do not seek frequent or long term care, other than that provided by the intervention</a:t>
            </a:r>
            <a:endParaRPr sz="1100"/>
          </a:p>
        </p:txBody>
      </p:sp>
      <p:pic>
        <p:nvPicPr>
          <p:cNvPr descr="A comprehensive review of imaging findings in human cysticercosis |  SpringerLink" id="366" name="Google Shape;366;p41"/>
          <p:cNvPicPr preferRelativeResize="0"/>
          <p:nvPr/>
        </p:nvPicPr>
        <p:blipFill>
          <a:blip r:embed="rId3">
            <a:alphaModFix/>
          </a:blip>
          <a:stretch>
            <a:fillRect/>
          </a:stretch>
        </p:blipFill>
        <p:spPr>
          <a:xfrm>
            <a:off x="6610825" y="889000"/>
            <a:ext cx="1940100" cy="2255934"/>
          </a:xfrm>
          <a:prstGeom prst="rect">
            <a:avLst/>
          </a:prstGeom>
          <a:noFill/>
          <a:ln>
            <a:noFill/>
          </a:ln>
        </p:spPr>
      </p:pic>
      <p:sp>
        <p:nvSpPr>
          <p:cNvPr id="367" name="Google Shape;367;p41"/>
          <p:cNvSpPr txBox="1"/>
          <p:nvPr/>
        </p:nvSpPr>
        <p:spPr>
          <a:xfrm>
            <a:off x="6570575" y="2813050"/>
            <a:ext cx="183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FFF"/>
                </a:solidFill>
              </a:rPr>
              <a:t>Venkat et al, 2016</a:t>
            </a:r>
            <a:endParaRPr sz="1000">
              <a:solidFill>
                <a:srgbClr val="FFFFFF"/>
              </a:solidFill>
            </a:endParaRPr>
          </a:p>
        </p:txBody>
      </p:sp>
      <p:sp>
        <p:nvSpPr>
          <p:cNvPr id="368" name="Google Shape;368;p41"/>
          <p:cNvSpPr/>
          <p:nvPr/>
        </p:nvSpPr>
        <p:spPr>
          <a:xfrm>
            <a:off x="503250" y="4089400"/>
            <a:ext cx="3135300" cy="4302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p:nvPr/>
        </p:nvSpPr>
        <p:spPr>
          <a:xfrm>
            <a:off x="503250" y="1962150"/>
            <a:ext cx="3135300" cy="6381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2"/>
          <p:cNvSpPr txBox="1"/>
          <p:nvPr>
            <p:ph type="title"/>
          </p:nvPr>
        </p:nvSpPr>
        <p:spPr>
          <a:xfrm>
            <a:off x="500063" y="274639"/>
            <a:ext cx="8137500" cy="558900"/>
          </a:xfrm>
          <a:prstGeom prst="rect">
            <a:avLst/>
          </a:prstGeom>
        </p:spPr>
        <p:txBody>
          <a:bodyPr anchorCtr="0" anchor="ctr" bIns="45700" lIns="0" spcFirstLastPara="1" rIns="91425" wrap="square" tIns="45700">
            <a:noAutofit/>
          </a:bodyPr>
          <a:lstStyle/>
          <a:p>
            <a:pPr indent="0" lvl="0" marL="0" rtl="0" algn="just">
              <a:spcBef>
                <a:spcPts val="0"/>
              </a:spcBef>
              <a:spcAft>
                <a:spcPts val="0"/>
              </a:spcAft>
              <a:buNone/>
            </a:pPr>
            <a:r>
              <a:rPr lang="en-US"/>
              <a:t>Sanitation and Hygiene</a:t>
            </a:r>
            <a:endParaRPr/>
          </a:p>
        </p:txBody>
      </p:sp>
      <p:graphicFrame>
        <p:nvGraphicFramePr>
          <p:cNvPr id="375" name="Google Shape;375;p42"/>
          <p:cNvGraphicFramePr/>
          <p:nvPr/>
        </p:nvGraphicFramePr>
        <p:xfrm>
          <a:off x="500075" y="833450"/>
          <a:ext cx="3000000" cy="3000000"/>
        </p:xfrm>
        <a:graphic>
          <a:graphicData uri="http://schemas.openxmlformats.org/drawingml/2006/table">
            <a:tbl>
              <a:tblPr>
                <a:noFill/>
                <a:tableStyleId>{8017B447-55DD-438D-B94D-1F1C13F2A0D6}</a:tableStyleId>
              </a:tblPr>
              <a:tblGrid>
                <a:gridCol w="2637575"/>
                <a:gridCol w="994175"/>
                <a:gridCol w="781125"/>
                <a:gridCol w="1379650"/>
              </a:tblGrid>
              <a:tr h="200025">
                <a:tc gridSpan="4">
                  <a:txBody>
                    <a:bodyPr/>
                    <a:lstStyle/>
                    <a:p>
                      <a:pPr indent="0" lvl="0" marL="0" rtl="0" algn="l">
                        <a:lnSpc>
                          <a:spcPct val="115000"/>
                        </a:lnSpc>
                        <a:spcBef>
                          <a:spcPts val="0"/>
                        </a:spcBef>
                        <a:spcAft>
                          <a:spcPts val="0"/>
                        </a:spcAft>
                        <a:buNone/>
                      </a:pPr>
                      <a:r>
                        <a:rPr b="1" lang="en-US" sz="1200"/>
                        <a:t>Table S. Rural sanitation and hygiene initiative annual monetary cost</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r>
              <a:tr h="200025">
                <a:tc>
                  <a:txBody>
                    <a:bodyPr/>
                    <a:lstStyle/>
                    <a:p>
                      <a:pPr indent="0" lvl="0" marL="0" rtl="0" algn="l">
                        <a:lnSpc>
                          <a:spcPct val="115000"/>
                        </a:lnSpc>
                        <a:spcBef>
                          <a:spcPts val="0"/>
                        </a:spcBef>
                        <a:spcAft>
                          <a:spcPts val="0"/>
                        </a:spcAft>
                        <a:buNone/>
                      </a:pPr>
                      <a:r>
                        <a:rPr b="1" lang="en-US" sz="1200"/>
                        <a:t>Name</a:t>
                      </a:r>
                      <a:endParaRPr b="1"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200"/>
                        <a:t>Value (US$)</a:t>
                      </a:r>
                      <a:endParaRPr b="1"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200"/>
                        <a:t>Source</a:t>
                      </a:r>
                      <a:endParaRPr b="1"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200"/>
                        <a:t>Country</a:t>
                      </a:r>
                      <a:endParaRPr b="1"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100"/>
                        <a:t>Capital expenses (first few years only)</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20,000,000</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WSP, 2011</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Burkina Faso</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100"/>
                        <a:t>Operational expenses</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2,000,000</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WSP, 2011</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Burkina Faso</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100"/>
                        <a:t>Maintenance and Repair</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5,000,000</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WSP, 2011</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Burkina Faso</a:t>
                      </a:r>
                      <a:endParaRPr sz="11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76" name="Google Shape;376;p42"/>
          <p:cNvSpPr txBox="1"/>
          <p:nvPr/>
        </p:nvSpPr>
        <p:spPr>
          <a:xfrm>
            <a:off x="500075" y="2208750"/>
            <a:ext cx="5792400" cy="14220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US" sz="1100"/>
              <a:t>Assumptions:</a:t>
            </a:r>
            <a:endParaRPr b="1" sz="1100"/>
          </a:p>
          <a:p>
            <a:pPr indent="-298450" lvl="0" marL="457200" rtl="0" algn="l">
              <a:spcBef>
                <a:spcPts val="0"/>
              </a:spcBef>
              <a:spcAft>
                <a:spcPts val="0"/>
              </a:spcAft>
              <a:buSzPts val="1100"/>
              <a:buChar char="-"/>
            </a:pPr>
            <a:r>
              <a:rPr lang="en-US" sz="1100"/>
              <a:t>Latrines and hygiene stations will be accepted and used by all households receiving the new facilities</a:t>
            </a:r>
            <a:endParaRPr sz="1100"/>
          </a:p>
          <a:p>
            <a:pPr indent="-298450" lvl="0" marL="457200" rtl="0" algn="l">
              <a:spcBef>
                <a:spcPts val="0"/>
              </a:spcBef>
              <a:spcAft>
                <a:spcPts val="0"/>
              </a:spcAft>
              <a:buSzPts val="1100"/>
              <a:buChar char="-"/>
            </a:pPr>
            <a:r>
              <a:rPr lang="en-US" sz="1100"/>
              <a:t>Proper disposal and treatment of human feces will occur following defecation in the latrines</a:t>
            </a:r>
            <a:endParaRPr sz="1100"/>
          </a:p>
          <a:p>
            <a:pPr indent="-298450" lvl="0" marL="457200" rtl="0" algn="l">
              <a:spcBef>
                <a:spcPts val="0"/>
              </a:spcBef>
              <a:spcAft>
                <a:spcPts val="0"/>
              </a:spcAft>
              <a:buSzPts val="1100"/>
              <a:buChar char="-"/>
            </a:pPr>
            <a:r>
              <a:rPr lang="en-US" sz="1100"/>
              <a:t>Only sanitation cost in rural location was used for this estimate, as 70% of Burkina Faso lives rurally.</a:t>
            </a:r>
            <a:endParaRPr sz="1100"/>
          </a:p>
        </p:txBody>
      </p:sp>
      <p:pic>
        <p:nvPicPr>
          <p:cNvPr id="377" name="Google Shape;377;p42"/>
          <p:cNvPicPr preferRelativeResize="0"/>
          <p:nvPr/>
        </p:nvPicPr>
        <p:blipFill>
          <a:blip r:embed="rId3">
            <a:alphaModFix/>
          </a:blip>
          <a:stretch>
            <a:fillRect/>
          </a:stretch>
        </p:blipFill>
        <p:spPr>
          <a:xfrm>
            <a:off x="6411650" y="916000"/>
            <a:ext cx="2546724" cy="2516880"/>
          </a:xfrm>
          <a:prstGeom prst="rect">
            <a:avLst/>
          </a:prstGeom>
          <a:noFill/>
          <a:ln>
            <a:noFill/>
          </a:ln>
        </p:spPr>
      </p:pic>
      <p:sp>
        <p:nvSpPr>
          <p:cNvPr id="378" name="Google Shape;378;p42"/>
          <p:cNvSpPr/>
          <p:nvPr/>
        </p:nvSpPr>
        <p:spPr>
          <a:xfrm>
            <a:off x="1627175" y="1354150"/>
            <a:ext cx="1299900" cy="2412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2"/>
          <p:cNvSpPr txBox="1"/>
          <p:nvPr/>
        </p:nvSpPr>
        <p:spPr>
          <a:xfrm>
            <a:off x="6411650" y="3094175"/>
            <a:ext cx="84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FFF"/>
                </a:solidFill>
              </a:rPr>
              <a:t>WSP, 2011</a:t>
            </a:r>
            <a:endParaRPr sz="1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43"/>
          <p:cNvPicPr preferRelativeResize="0"/>
          <p:nvPr/>
        </p:nvPicPr>
        <p:blipFill>
          <a:blip r:embed="rId3">
            <a:alphaModFix/>
          </a:blip>
          <a:stretch>
            <a:fillRect/>
          </a:stretch>
        </p:blipFill>
        <p:spPr>
          <a:xfrm>
            <a:off x="928412" y="152337"/>
            <a:ext cx="7576124" cy="46103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44"/>
          <p:cNvPicPr preferRelativeResize="0"/>
          <p:nvPr/>
        </p:nvPicPr>
        <p:blipFill>
          <a:blip r:embed="rId3">
            <a:alphaModFix/>
          </a:blip>
          <a:stretch>
            <a:fillRect/>
          </a:stretch>
        </p:blipFill>
        <p:spPr>
          <a:xfrm>
            <a:off x="2486038" y="4227537"/>
            <a:ext cx="6476977" cy="528038"/>
          </a:xfrm>
          <a:prstGeom prst="rect">
            <a:avLst/>
          </a:prstGeom>
          <a:noFill/>
          <a:ln>
            <a:noFill/>
          </a:ln>
        </p:spPr>
      </p:pic>
      <p:pic>
        <p:nvPicPr>
          <p:cNvPr id="390" name="Google Shape;390;p44"/>
          <p:cNvPicPr preferRelativeResize="0"/>
          <p:nvPr/>
        </p:nvPicPr>
        <p:blipFill>
          <a:blip r:embed="rId4">
            <a:alphaModFix/>
          </a:blip>
          <a:stretch>
            <a:fillRect/>
          </a:stretch>
        </p:blipFill>
        <p:spPr>
          <a:xfrm>
            <a:off x="152400" y="152400"/>
            <a:ext cx="6874695" cy="39227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7"/>
          <p:cNvSpPr txBox="1"/>
          <p:nvPr>
            <p:ph type="title"/>
          </p:nvPr>
        </p:nvSpPr>
        <p:spPr>
          <a:xfrm>
            <a:off x="257463" y="80539"/>
            <a:ext cx="8137500" cy="558900"/>
          </a:xfrm>
          <a:prstGeom prst="rect">
            <a:avLst/>
          </a:prstGeom>
          <a:noFill/>
          <a:ln>
            <a:noFill/>
          </a:ln>
        </p:spPr>
        <p:txBody>
          <a:bodyPr anchorCtr="0" anchor="ctr" bIns="45700" lIns="0" spcFirstLastPara="1" rIns="91425" wrap="square" tIns="45700">
            <a:noAutofit/>
          </a:bodyPr>
          <a:lstStyle/>
          <a:p>
            <a:pPr indent="0" lvl="0" marL="0" rtl="0" algn="just">
              <a:lnSpc>
                <a:spcPct val="90000"/>
              </a:lnSpc>
              <a:spcBef>
                <a:spcPts val="0"/>
              </a:spcBef>
              <a:spcAft>
                <a:spcPts val="0"/>
              </a:spcAft>
              <a:buClr>
                <a:schemeClr val="accent3"/>
              </a:buClr>
              <a:buSzPts val="2400"/>
              <a:buFont typeface="Arial"/>
              <a:buNone/>
            </a:pPr>
            <a:r>
              <a:rPr lang="en-US"/>
              <a:t>Outline</a:t>
            </a:r>
            <a:endParaRPr/>
          </a:p>
        </p:txBody>
      </p:sp>
      <p:graphicFrame>
        <p:nvGraphicFramePr>
          <p:cNvPr id="246" name="Google Shape;246;p27"/>
          <p:cNvGraphicFramePr/>
          <p:nvPr/>
        </p:nvGraphicFramePr>
        <p:xfrm>
          <a:off x="436550" y="754463"/>
          <a:ext cx="3000000" cy="3000000"/>
        </p:xfrm>
        <a:graphic>
          <a:graphicData uri="http://schemas.openxmlformats.org/drawingml/2006/table">
            <a:tbl>
              <a:tblPr bandRow="1">
                <a:noFill/>
                <a:tableStyleId>{A26FC5C7-EF95-4546-84FA-16B519406D98}</a:tableStyleId>
              </a:tblPr>
              <a:tblGrid>
                <a:gridCol w="8270875"/>
              </a:tblGrid>
              <a:tr h="436450">
                <a:tc>
                  <a:txBody>
                    <a:bodyPr/>
                    <a:lstStyle/>
                    <a:p>
                      <a:pPr indent="0" lvl="0" marL="0" marR="0" rtl="0" algn="l">
                        <a:spcBef>
                          <a:spcPts val="0"/>
                        </a:spcBef>
                        <a:spcAft>
                          <a:spcPts val="0"/>
                        </a:spcAft>
                        <a:buNone/>
                      </a:pPr>
                      <a:r>
                        <a:rPr lang="en-US" sz="1800"/>
                        <a:t>Background of Taenia solium</a:t>
                      </a:r>
                      <a:endParaRPr sz="1800" u="none" cap="none" strike="noStrike">
                        <a:solidFill>
                          <a:schemeClr val="dk1"/>
                        </a:solidFill>
                        <a:latin typeface="Arial"/>
                        <a:ea typeface="Arial"/>
                        <a:cs typeface="Arial"/>
                        <a:sym typeface="Arial"/>
                      </a:endParaRPr>
                    </a:p>
                  </a:txBody>
                  <a:tcPr marT="90000" marB="90000" marR="144000" marL="144000" anchor="ctr"/>
                </a:tc>
              </a:tr>
              <a:tr h="436450">
                <a:tc>
                  <a:txBody>
                    <a:bodyPr/>
                    <a:lstStyle/>
                    <a:p>
                      <a:pPr indent="0" lvl="0" marL="0" marR="0" rtl="0" algn="l">
                        <a:spcBef>
                          <a:spcPts val="0"/>
                        </a:spcBef>
                        <a:spcAft>
                          <a:spcPts val="0"/>
                        </a:spcAft>
                        <a:buNone/>
                      </a:pPr>
                      <a:r>
                        <a:rPr lang="en-US" sz="1800"/>
                        <a:t>Burkina Faso</a:t>
                      </a:r>
                      <a:endParaRPr sz="1800" u="none" cap="none" strike="noStrike">
                        <a:latin typeface="Arial"/>
                        <a:ea typeface="Arial"/>
                        <a:cs typeface="Arial"/>
                        <a:sym typeface="Arial"/>
                      </a:endParaRPr>
                    </a:p>
                  </a:txBody>
                  <a:tcPr marT="90000" marB="90000" marR="144000" marL="144000" anchor="ctr"/>
                </a:tc>
              </a:tr>
              <a:tr h="436450">
                <a:tc>
                  <a:txBody>
                    <a:bodyPr/>
                    <a:lstStyle/>
                    <a:p>
                      <a:pPr indent="0" lvl="0" marL="0" marR="0" rtl="0" algn="l">
                        <a:spcBef>
                          <a:spcPts val="0"/>
                        </a:spcBef>
                        <a:spcAft>
                          <a:spcPts val="0"/>
                        </a:spcAft>
                        <a:buNone/>
                      </a:pPr>
                      <a:r>
                        <a:rPr lang="en-US" sz="1800"/>
                        <a:t>EpiCyst Model</a:t>
                      </a:r>
                      <a:endParaRPr sz="1800" u="none" cap="none" strike="noStrike">
                        <a:latin typeface="Arial"/>
                        <a:ea typeface="Arial"/>
                        <a:cs typeface="Arial"/>
                        <a:sym typeface="Arial"/>
                      </a:endParaRPr>
                    </a:p>
                  </a:txBody>
                  <a:tcPr marT="90000" marB="90000" marR="144000" marL="144000" anchor="ctr"/>
                </a:tc>
              </a:tr>
              <a:tr h="436450">
                <a:tc>
                  <a:txBody>
                    <a:bodyPr/>
                    <a:lstStyle/>
                    <a:p>
                      <a:pPr indent="0" lvl="0" marL="0" marR="0" rtl="0" algn="l">
                        <a:spcBef>
                          <a:spcPts val="0"/>
                        </a:spcBef>
                        <a:spcAft>
                          <a:spcPts val="0"/>
                        </a:spcAft>
                        <a:buNone/>
                      </a:pPr>
                      <a:r>
                        <a:rPr lang="en-US" sz="1800"/>
                        <a:t>Economics of Interventions </a:t>
                      </a:r>
                      <a:endParaRPr sz="1800" u="none" cap="none" strike="noStrike">
                        <a:latin typeface="Arial"/>
                        <a:ea typeface="Arial"/>
                        <a:cs typeface="Arial"/>
                        <a:sym typeface="Arial"/>
                      </a:endParaRPr>
                    </a:p>
                  </a:txBody>
                  <a:tcPr marT="90000" marB="90000" marR="144000" marL="144000" anchor="ctr"/>
                </a:tc>
              </a:tr>
              <a:tr h="436450">
                <a:tc>
                  <a:txBody>
                    <a:bodyPr/>
                    <a:lstStyle/>
                    <a:p>
                      <a:pPr indent="0" lvl="0" marL="0" marR="0" rtl="0" algn="l">
                        <a:spcBef>
                          <a:spcPts val="0"/>
                        </a:spcBef>
                        <a:spcAft>
                          <a:spcPts val="0"/>
                        </a:spcAft>
                        <a:buNone/>
                      </a:pPr>
                      <a:r>
                        <a:rPr lang="en-US" sz="1800"/>
                        <a:t>Cost Effectiveness Analysis</a:t>
                      </a:r>
                      <a:endParaRPr sz="1800" u="none" cap="none" strike="noStrike">
                        <a:latin typeface="Arial"/>
                        <a:ea typeface="Arial"/>
                        <a:cs typeface="Arial"/>
                        <a:sym typeface="Arial"/>
                      </a:endParaRPr>
                    </a:p>
                  </a:txBody>
                  <a:tcPr marT="90000" marB="90000" marR="144000" marL="144000" anchor="ctr"/>
                </a:tc>
              </a:tr>
              <a:tr h="436450">
                <a:tc>
                  <a:txBody>
                    <a:bodyPr/>
                    <a:lstStyle/>
                    <a:p>
                      <a:pPr indent="0" lvl="0" marL="0" marR="0" rtl="0" algn="l">
                        <a:lnSpc>
                          <a:spcPct val="100000"/>
                        </a:lnSpc>
                        <a:spcBef>
                          <a:spcPts val="0"/>
                        </a:spcBef>
                        <a:spcAft>
                          <a:spcPts val="0"/>
                        </a:spcAft>
                        <a:buClr>
                          <a:schemeClr val="dk1"/>
                        </a:buClr>
                        <a:buSzPts val="1800"/>
                        <a:buFont typeface="Arial"/>
                        <a:buNone/>
                      </a:pPr>
                      <a:r>
                        <a:rPr lang="en-US" sz="1800"/>
                        <a:t>Sensitivity Analysis</a:t>
                      </a:r>
                      <a:endParaRPr sz="1800" u="none" cap="none" strike="noStrike">
                        <a:latin typeface="Arial"/>
                        <a:ea typeface="Arial"/>
                        <a:cs typeface="Arial"/>
                        <a:sym typeface="Arial"/>
                      </a:endParaRPr>
                    </a:p>
                  </a:txBody>
                  <a:tcPr marT="90000" marB="90000" marR="144000" marL="144000" anchor="ctr"/>
                </a:tc>
              </a:tr>
              <a:tr h="436450">
                <a:tc>
                  <a:txBody>
                    <a:bodyPr/>
                    <a:lstStyle/>
                    <a:p>
                      <a:pPr indent="0" lvl="0" marL="0" marR="0" rtl="0" algn="l">
                        <a:lnSpc>
                          <a:spcPct val="100000"/>
                        </a:lnSpc>
                        <a:spcBef>
                          <a:spcPts val="0"/>
                        </a:spcBef>
                        <a:spcAft>
                          <a:spcPts val="0"/>
                        </a:spcAft>
                        <a:buNone/>
                      </a:pPr>
                      <a:r>
                        <a:rPr lang="en-US" sz="1800"/>
                        <a:t>Limitations</a:t>
                      </a:r>
                      <a:endParaRPr sz="1800"/>
                    </a:p>
                  </a:txBody>
                  <a:tcPr marT="90000" marB="90000" marR="144000" marL="144000" anchor="ctr"/>
                </a:tc>
              </a:tr>
              <a:tr h="436450">
                <a:tc>
                  <a:txBody>
                    <a:bodyPr/>
                    <a:lstStyle/>
                    <a:p>
                      <a:pPr indent="0" lvl="0" marL="0" marR="0" rtl="0" algn="l">
                        <a:lnSpc>
                          <a:spcPct val="100000"/>
                        </a:lnSpc>
                        <a:spcBef>
                          <a:spcPts val="0"/>
                        </a:spcBef>
                        <a:spcAft>
                          <a:spcPts val="0"/>
                        </a:spcAft>
                        <a:buNone/>
                      </a:pPr>
                      <a:r>
                        <a:rPr lang="en-US" sz="1800"/>
                        <a:t>Conclusion</a:t>
                      </a:r>
                      <a:endParaRPr sz="1800"/>
                    </a:p>
                  </a:txBody>
                  <a:tcPr marT="90000" marB="90000" marR="144000" marL="144000" anchor="ct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45"/>
          <p:cNvPicPr preferRelativeResize="0"/>
          <p:nvPr/>
        </p:nvPicPr>
        <p:blipFill>
          <a:blip r:embed="rId3">
            <a:alphaModFix/>
          </a:blip>
          <a:stretch>
            <a:fillRect/>
          </a:stretch>
        </p:blipFill>
        <p:spPr>
          <a:xfrm>
            <a:off x="500900" y="210275"/>
            <a:ext cx="8142200" cy="4722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46"/>
          <p:cNvPicPr preferRelativeResize="0"/>
          <p:nvPr/>
        </p:nvPicPr>
        <p:blipFill>
          <a:blip r:embed="rId3">
            <a:alphaModFix/>
          </a:blip>
          <a:stretch>
            <a:fillRect/>
          </a:stretch>
        </p:blipFill>
        <p:spPr>
          <a:xfrm>
            <a:off x="106000" y="145950"/>
            <a:ext cx="6292899" cy="3994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47"/>
          <p:cNvPicPr preferRelativeResize="0"/>
          <p:nvPr/>
        </p:nvPicPr>
        <p:blipFill>
          <a:blip r:embed="rId3">
            <a:alphaModFix/>
          </a:blip>
          <a:stretch>
            <a:fillRect/>
          </a:stretch>
        </p:blipFill>
        <p:spPr>
          <a:xfrm>
            <a:off x="106000" y="145950"/>
            <a:ext cx="6292899" cy="3994425"/>
          </a:xfrm>
          <a:prstGeom prst="rect">
            <a:avLst/>
          </a:prstGeom>
          <a:noFill/>
          <a:ln>
            <a:noFill/>
          </a:ln>
        </p:spPr>
      </p:pic>
      <p:pic>
        <p:nvPicPr>
          <p:cNvPr id="406" name="Google Shape;406;p47"/>
          <p:cNvPicPr preferRelativeResize="0"/>
          <p:nvPr/>
        </p:nvPicPr>
        <p:blipFill>
          <a:blip r:embed="rId4">
            <a:alphaModFix/>
          </a:blip>
          <a:stretch>
            <a:fillRect/>
          </a:stretch>
        </p:blipFill>
        <p:spPr>
          <a:xfrm>
            <a:off x="1321188" y="574537"/>
            <a:ext cx="6501625" cy="39944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06"/>
                                        </p:tgtEl>
                                        <p:attrNameLst>
                                          <p:attrName>style.visibility</p:attrName>
                                        </p:attrNameLst>
                                      </p:cBhvr>
                                      <p:to>
                                        <p:strVal val="visible"/>
                                      </p:to>
                                    </p:set>
                                    <p:anim calcmode="lin" valueType="num">
                                      <p:cBhvr additive="base">
                                        <p:cTn dur="900"/>
                                        <p:tgtEl>
                                          <p:spTgt spid="40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US" sz="2800">
                <a:solidFill>
                  <a:srgbClr val="000000"/>
                </a:solidFill>
              </a:rPr>
              <a:t>Probabilistic Sensitivity Analysis</a:t>
            </a:r>
            <a:endParaRPr sz="2800">
              <a:solidFill>
                <a:srgbClr val="000000"/>
              </a:solidFill>
            </a:endParaRPr>
          </a:p>
        </p:txBody>
      </p:sp>
      <p:sp>
        <p:nvSpPr>
          <p:cNvPr id="412" name="Google Shape;412;p48"/>
          <p:cNvSpPr txBox="1"/>
          <p:nvPr/>
        </p:nvSpPr>
        <p:spPr>
          <a:xfrm>
            <a:off x="248875" y="1833000"/>
            <a:ext cx="4467600" cy="1477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US"/>
              <a:t>Parameters we modified</a:t>
            </a:r>
            <a:endParaRPr/>
          </a:p>
          <a:p>
            <a:pPr indent="-317500" lvl="1" marL="914400" rtl="0" algn="l">
              <a:spcBef>
                <a:spcPts val="0"/>
              </a:spcBef>
              <a:spcAft>
                <a:spcPts val="0"/>
              </a:spcAft>
              <a:buSzPts val="1400"/>
              <a:buChar char="-"/>
            </a:pPr>
            <a:r>
              <a:rPr lang="en-US"/>
              <a:t>Pig Vaccines, Pig MDA: varied indirect costs (personnel, transportation)</a:t>
            </a:r>
            <a:endParaRPr/>
          </a:p>
          <a:p>
            <a:pPr indent="-317500" lvl="1" marL="914400" rtl="0" algn="l">
              <a:spcBef>
                <a:spcPts val="0"/>
              </a:spcBef>
              <a:spcAft>
                <a:spcPts val="0"/>
              </a:spcAft>
              <a:buSzPts val="1400"/>
              <a:buChar char="-"/>
            </a:pPr>
            <a:r>
              <a:rPr lang="en-US"/>
              <a:t>Sanitation: varied capital expenditures </a:t>
            </a:r>
            <a:endParaRPr/>
          </a:p>
          <a:p>
            <a:pPr indent="-317500" lvl="1" marL="914400" rtl="0" algn="l">
              <a:spcBef>
                <a:spcPts val="0"/>
              </a:spcBef>
              <a:spcAft>
                <a:spcPts val="0"/>
              </a:spcAft>
              <a:buSzPts val="1400"/>
              <a:buChar char="-"/>
            </a:pPr>
            <a:r>
              <a:rPr lang="en-US"/>
              <a:t>HT&amp;T: varied testing coverage</a:t>
            </a:r>
            <a:endParaRPr/>
          </a:p>
          <a:p>
            <a:pPr indent="0" lvl="0" marL="0" rtl="0" algn="l">
              <a:spcBef>
                <a:spcPts val="0"/>
              </a:spcBef>
              <a:spcAft>
                <a:spcPts val="0"/>
              </a:spcAft>
              <a:buNone/>
            </a:pPr>
            <a:r>
              <a:t/>
            </a:r>
            <a:endParaRPr/>
          </a:p>
        </p:txBody>
      </p:sp>
      <p:pic>
        <p:nvPicPr>
          <p:cNvPr id="413" name="Google Shape;413;p48"/>
          <p:cNvPicPr preferRelativeResize="0"/>
          <p:nvPr/>
        </p:nvPicPr>
        <p:blipFill>
          <a:blip r:embed="rId3">
            <a:alphaModFix/>
          </a:blip>
          <a:stretch>
            <a:fillRect/>
          </a:stretch>
        </p:blipFill>
        <p:spPr>
          <a:xfrm>
            <a:off x="5060125" y="1482978"/>
            <a:ext cx="2758696" cy="2827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9"/>
          <p:cNvSpPr txBox="1"/>
          <p:nvPr/>
        </p:nvSpPr>
        <p:spPr>
          <a:xfrm>
            <a:off x="175175" y="1813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US" sz="2800">
                <a:solidFill>
                  <a:srgbClr val="000000"/>
                </a:solidFill>
              </a:rPr>
              <a:t>Decision Analysis</a:t>
            </a:r>
            <a:endParaRPr sz="2800">
              <a:solidFill>
                <a:srgbClr val="000000"/>
              </a:solidFill>
            </a:endParaRPr>
          </a:p>
        </p:txBody>
      </p:sp>
      <p:pic>
        <p:nvPicPr>
          <p:cNvPr id="419" name="Google Shape;419;p49"/>
          <p:cNvPicPr preferRelativeResize="0"/>
          <p:nvPr/>
        </p:nvPicPr>
        <p:blipFill>
          <a:blip r:embed="rId3">
            <a:alphaModFix/>
          </a:blip>
          <a:stretch>
            <a:fillRect/>
          </a:stretch>
        </p:blipFill>
        <p:spPr>
          <a:xfrm>
            <a:off x="1597364" y="754025"/>
            <a:ext cx="6150837" cy="3937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0"/>
          <p:cNvSpPr/>
          <p:nvPr>
            <p:ph idx="2" type="pic"/>
          </p:nvPr>
        </p:nvSpPr>
        <p:spPr>
          <a:xfrm>
            <a:off x="500075" y="1014418"/>
            <a:ext cx="8137500" cy="1052400"/>
          </a:xfrm>
          <a:prstGeom prst="rect">
            <a:avLst/>
          </a:prstGeom>
        </p:spPr>
        <p:txBody>
          <a:bodyPr anchorCtr="0" anchor="ctr" bIns="45700" lIns="0" spcFirstLastPara="1" rIns="91425" wrap="square" tIns="45700">
            <a:noAutofit/>
          </a:bodyPr>
          <a:lstStyle/>
          <a:p>
            <a:pPr indent="0" lvl="0" marL="0" rtl="0" algn="ctr">
              <a:spcBef>
                <a:spcPts val="300"/>
              </a:spcBef>
              <a:spcAft>
                <a:spcPts val="0"/>
              </a:spcAft>
              <a:buNone/>
            </a:pPr>
            <a:r>
              <a:t/>
            </a:r>
            <a:endParaRPr/>
          </a:p>
        </p:txBody>
      </p:sp>
      <p:pic>
        <p:nvPicPr>
          <p:cNvPr id="425" name="Google Shape;425;p50"/>
          <p:cNvPicPr preferRelativeResize="0"/>
          <p:nvPr/>
        </p:nvPicPr>
        <p:blipFill>
          <a:blip r:embed="rId3">
            <a:alphaModFix/>
          </a:blip>
          <a:stretch>
            <a:fillRect/>
          </a:stretch>
        </p:blipFill>
        <p:spPr>
          <a:xfrm>
            <a:off x="103600" y="992262"/>
            <a:ext cx="8800075" cy="2149325"/>
          </a:xfrm>
          <a:prstGeom prst="rect">
            <a:avLst/>
          </a:prstGeom>
          <a:noFill/>
          <a:ln>
            <a:noFill/>
          </a:ln>
        </p:spPr>
      </p:pic>
      <p:sp>
        <p:nvSpPr>
          <p:cNvPr id="426" name="Google Shape;426;p50"/>
          <p:cNvSpPr txBox="1"/>
          <p:nvPr/>
        </p:nvSpPr>
        <p:spPr>
          <a:xfrm>
            <a:off x="2608325" y="4131875"/>
            <a:ext cx="4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27" name="Google Shape;427;p50"/>
          <p:cNvPicPr preferRelativeResize="0"/>
          <p:nvPr/>
        </p:nvPicPr>
        <p:blipFill>
          <a:blip r:embed="rId4">
            <a:alphaModFix/>
          </a:blip>
          <a:stretch>
            <a:fillRect/>
          </a:stretch>
        </p:blipFill>
        <p:spPr>
          <a:xfrm>
            <a:off x="2254875" y="3141575"/>
            <a:ext cx="5997200" cy="879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1"/>
          <p:cNvSpPr txBox="1"/>
          <p:nvPr>
            <p:ph type="title"/>
          </p:nvPr>
        </p:nvSpPr>
        <p:spPr>
          <a:xfrm>
            <a:off x="500063" y="274639"/>
            <a:ext cx="8137500" cy="558900"/>
          </a:xfrm>
          <a:prstGeom prst="rect">
            <a:avLst/>
          </a:prstGeom>
          <a:noFill/>
          <a:ln>
            <a:noFill/>
          </a:ln>
        </p:spPr>
        <p:txBody>
          <a:bodyPr anchorCtr="0" anchor="ctr" bIns="45700" lIns="0" spcFirstLastPara="1" rIns="91425" wrap="square" tIns="45700">
            <a:noAutofit/>
          </a:bodyPr>
          <a:lstStyle/>
          <a:p>
            <a:pPr indent="0" lvl="0" marL="0" rtl="0" algn="just">
              <a:lnSpc>
                <a:spcPct val="90000"/>
              </a:lnSpc>
              <a:spcBef>
                <a:spcPts val="0"/>
              </a:spcBef>
              <a:spcAft>
                <a:spcPts val="0"/>
              </a:spcAft>
              <a:buClr>
                <a:schemeClr val="accent3"/>
              </a:buClr>
              <a:buSzPts val="2400"/>
              <a:buFont typeface="Arial"/>
              <a:buNone/>
            </a:pPr>
            <a:r>
              <a:rPr lang="en-US"/>
              <a:t>Limitations</a:t>
            </a:r>
            <a:endParaRPr/>
          </a:p>
        </p:txBody>
      </p:sp>
      <p:sp>
        <p:nvSpPr>
          <p:cNvPr id="433" name="Google Shape;433;p51"/>
          <p:cNvSpPr txBox="1"/>
          <p:nvPr>
            <p:ph idx="11" type="ftr"/>
          </p:nvPr>
        </p:nvSpPr>
        <p:spPr>
          <a:xfrm>
            <a:off x="506412" y="4241819"/>
            <a:ext cx="8124900" cy="386100"/>
          </a:xfrm>
          <a:prstGeom prst="rect">
            <a:avLst/>
          </a:prstGeom>
          <a:noFill/>
          <a:ln>
            <a:noFill/>
          </a:ln>
        </p:spPr>
        <p:txBody>
          <a:bodyPr anchorCtr="0" anchor="ctr" bIns="45700" lIns="0" spcFirstLastPara="1" rIns="91425" wrap="square" tIns="45700">
            <a:noAutofit/>
          </a:bodyPr>
          <a:lstStyle/>
          <a:p>
            <a:pPr indent="0" lvl="0" marL="0" rtl="0" algn="l">
              <a:lnSpc>
                <a:spcPct val="93000"/>
              </a:lnSpc>
              <a:spcBef>
                <a:spcPts val="0"/>
              </a:spcBef>
              <a:spcAft>
                <a:spcPts val="0"/>
              </a:spcAft>
              <a:buNone/>
            </a:pPr>
            <a:r>
              <a:t/>
            </a:r>
            <a:endParaRPr/>
          </a:p>
        </p:txBody>
      </p:sp>
      <p:sp>
        <p:nvSpPr>
          <p:cNvPr id="434" name="Google Shape;434;p51"/>
          <p:cNvSpPr txBox="1"/>
          <p:nvPr/>
        </p:nvSpPr>
        <p:spPr>
          <a:xfrm>
            <a:off x="970475" y="916000"/>
            <a:ext cx="6247500" cy="3170700"/>
          </a:xfrm>
          <a:prstGeom prst="rect">
            <a:avLst/>
          </a:prstGeom>
          <a:noFill/>
          <a:ln>
            <a:noFill/>
          </a:ln>
        </p:spPr>
        <p:txBody>
          <a:bodyPr anchorCtr="0" anchor="t" bIns="91425" lIns="91425" spcFirstLastPara="1" rIns="91425" wrap="square" tIns="91425">
            <a:spAutoFit/>
          </a:bodyPr>
          <a:lstStyle/>
          <a:p>
            <a:pPr indent="-365125" lvl="0" marL="457200" rtl="0" algn="l">
              <a:spcBef>
                <a:spcPts val="0"/>
              </a:spcBef>
              <a:spcAft>
                <a:spcPts val="0"/>
              </a:spcAft>
              <a:buClr>
                <a:schemeClr val="accent2"/>
              </a:buClr>
              <a:buSzPts val="2150"/>
              <a:buChar char="-"/>
            </a:pPr>
            <a:r>
              <a:rPr lang="en-US" sz="1800">
                <a:solidFill>
                  <a:schemeClr val="dk1"/>
                </a:solidFill>
              </a:rPr>
              <a:t>MANY Assumptions</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EpiCyst model assumptions:</a:t>
            </a:r>
            <a:endParaRPr sz="1800">
              <a:solidFill>
                <a:schemeClr val="dk1"/>
              </a:solidFill>
            </a:endParaRPr>
          </a:p>
          <a:p>
            <a:pPr indent="-342900" lvl="2" marL="1371600" rtl="0" algn="l">
              <a:spcBef>
                <a:spcPts val="0"/>
              </a:spcBef>
              <a:spcAft>
                <a:spcPts val="0"/>
              </a:spcAft>
              <a:buClr>
                <a:schemeClr val="dk1"/>
              </a:buClr>
              <a:buSzPts val="1800"/>
              <a:buChar char="-"/>
            </a:pPr>
            <a:r>
              <a:rPr lang="en-US" sz="1800">
                <a:solidFill>
                  <a:schemeClr val="dk1"/>
                </a:solidFill>
              </a:rPr>
              <a:t>homogenous population</a:t>
            </a:r>
            <a:endParaRPr sz="1800">
              <a:solidFill>
                <a:schemeClr val="dk1"/>
              </a:solidFill>
            </a:endParaRPr>
          </a:p>
          <a:p>
            <a:pPr indent="-342900" lvl="2" marL="1371600" rtl="0" algn="l">
              <a:spcBef>
                <a:spcPts val="0"/>
              </a:spcBef>
              <a:spcAft>
                <a:spcPts val="0"/>
              </a:spcAft>
              <a:buClr>
                <a:schemeClr val="dk1"/>
              </a:buClr>
              <a:buSzPts val="1800"/>
              <a:buChar char="-"/>
            </a:pPr>
            <a:r>
              <a:rPr lang="en-US" sz="1800">
                <a:solidFill>
                  <a:schemeClr val="dk1"/>
                </a:solidFill>
              </a:rPr>
              <a:t>no population growth</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All those already mentioned</a:t>
            </a:r>
            <a:endParaRPr sz="1800">
              <a:solidFill>
                <a:schemeClr val="dk1"/>
              </a:solidFill>
            </a:endParaRPr>
          </a:p>
          <a:p>
            <a:pPr indent="-365125" lvl="0" marL="457200" rtl="0" algn="l">
              <a:spcBef>
                <a:spcPts val="0"/>
              </a:spcBef>
              <a:spcAft>
                <a:spcPts val="0"/>
              </a:spcAft>
              <a:buClr>
                <a:schemeClr val="accent2"/>
              </a:buClr>
              <a:buSzPts val="2150"/>
              <a:buChar char="-"/>
            </a:pPr>
            <a:r>
              <a:rPr lang="en-US" sz="1800">
                <a:solidFill>
                  <a:schemeClr val="dk1"/>
                </a:solidFill>
              </a:rPr>
              <a:t>Parameter Estimates: limited literature, attempted to only collect data from West Africa</a:t>
            </a:r>
            <a:endParaRPr sz="1800">
              <a:solidFill>
                <a:schemeClr val="dk1"/>
              </a:solidFill>
            </a:endParaRPr>
          </a:p>
          <a:p>
            <a:pPr indent="-365125" lvl="0" marL="457200" rtl="0" algn="l">
              <a:spcBef>
                <a:spcPts val="0"/>
              </a:spcBef>
              <a:spcAft>
                <a:spcPts val="0"/>
              </a:spcAft>
              <a:buClr>
                <a:schemeClr val="accent2"/>
              </a:buClr>
              <a:buSzPts val="2150"/>
              <a:buChar char="-"/>
            </a:pPr>
            <a:r>
              <a:rPr lang="en-US" sz="1800">
                <a:solidFill>
                  <a:schemeClr val="dk1"/>
                </a:solidFill>
              </a:rPr>
              <a:t>No thorough sensitivity analysis</a:t>
            </a:r>
            <a:endParaRPr sz="1700">
              <a:solidFill>
                <a:schemeClr val="accent1"/>
              </a:solidFill>
            </a:endParaRPr>
          </a:p>
          <a:p>
            <a:pPr indent="-365125" lvl="0" marL="457200" rtl="0" algn="l">
              <a:spcBef>
                <a:spcPts val="0"/>
              </a:spcBef>
              <a:spcAft>
                <a:spcPts val="0"/>
              </a:spcAft>
              <a:buClr>
                <a:schemeClr val="accent2"/>
              </a:buClr>
              <a:buSzPts val="2150"/>
              <a:buChar char="-"/>
            </a:pPr>
            <a:r>
              <a:rPr lang="en-US" sz="1800">
                <a:solidFill>
                  <a:schemeClr val="dk1"/>
                </a:solidFill>
              </a:rPr>
              <a:t>We are not experts in the field</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2"/>
          <p:cNvSpPr txBox="1"/>
          <p:nvPr>
            <p:ph type="title"/>
          </p:nvPr>
        </p:nvSpPr>
        <p:spPr>
          <a:xfrm>
            <a:off x="500063" y="274639"/>
            <a:ext cx="8137500" cy="558900"/>
          </a:xfrm>
          <a:prstGeom prst="rect">
            <a:avLst/>
          </a:prstGeom>
          <a:noFill/>
          <a:ln>
            <a:noFill/>
          </a:ln>
        </p:spPr>
        <p:txBody>
          <a:bodyPr anchorCtr="0" anchor="ctr" bIns="45700" lIns="0" spcFirstLastPara="1" rIns="91425" wrap="square" tIns="45700">
            <a:noAutofit/>
          </a:bodyPr>
          <a:lstStyle/>
          <a:p>
            <a:pPr indent="0" lvl="0" marL="0" rtl="0" algn="just">
              <a:lnSpc>
                <a:spcPct val="90000"/>
              </a:lnSpc>
              <a:spcBef>
                <a:spcPts val="0"/>
              </a:spcBef>
              <a:spcAft>
                <a:spcPts val="0"/>
              </a:spcAft>
              <a:buClr>
                <a:schemeClr val="accent3"/>
              </a:buClr>
              <a:buSzPts val="2400"/>
              <a:buFont typeface="Arial"/>
              <a:buNone/>
            </a:pPr>
            <a:r>
              <a:rPr lang="en-US"/>
              <a:t>Conclusion</a:t>
            </a:r>
            <a:endParaRPr/>
          </a:p>
        </p:txBody>
      </p:sp>
      <p:sp>
        <p:nvSpPr>
          <p:cNvPr id="440" name="Google Shape;440;p52"/>
          <p:cNvSpPr txBox="1"/>
          <p:nvPr>
            <p:ph idx="11" type="ftr"/>
          </p:nvPr>
        </p:nvSpPr>
        <p:spPr>
          <a:xfrm>
            <a:off x="506412" y="4241819"/>
            <a:ext cx="8124900" cy="386100"/>
          </a:xfrm>
          <a:prstGeom prst="rect">
            <a:avLst/>
          </a:prstGeom>
          <a:noFill/>
          <a:ln>
            <a:noFill/>
          </a:ln>
        </p:spPr>
        <p:txBody>
          <a:bodyPr anchorCtr="0" anchor="ctr" bIns="45700" lIns="0" spcFirstLastPara="1" rIns="91425" wrap="square" tIns="45700">
            <a:noAutofit/>
          </a:bodyPr>
          <a:lstStyle/>
          <a:p>
            <a:pPr indent="0" lvl="0" marL="0" rtl="0" algn="l">
              <a:lnSpc>
                <a:spcPct val="93000"/>
              </a:lnSpc>
              <a:spcBef>
                <a:spcPts val="0"/>
              </a:spcBef>
              <a:spcAft>
                <a:spcPts val="0"/>
              </a:spcAft>
              <a:buNone/>
            </a:pPr>
            <a:r>
              <a:t/>
            </a:r>
            <a:endParaRPr/>
          </a:p>
        </p:txBody>
      </p:sp>
      <p:sp>
        <p:nvSpPr>
          <p:cNvPr id="441" name="Google Shape;441;p52"/>
          <p:cNvSpPr txBox="1"/>
          <p:nvPr/>
        </p:nvSpPr>
        <p:spPr>
          <a:xfrm>
            <a:off x="970475" y="916000"/>
            <a:ext cx="62475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All interventions are cost-effective.</a:t>
            </a:r>
            <a:endParaRPr sz="1800">
              <a:solidFill>
                <a:schemeClr val="dk1"/>
              </a:solidFill>
            </a:endParaRPr>
          </a:p>
          <a:p>
            <a:pPr indent="0" lvl="0" marL="0" rtl="0" algn="l">
              <a:spcBef>
                <a:spcPts val="0"/>
              </a:spcBef>
              <a:spcAft>
                <a:spcPts val="0"/>
              </a:spcAft>
              <a:buNone/>
            </a:pPr>
            <a:r>
              <a:rPr lang="en-US" sz="1800">
                <a:solidFill>
                  <a:schemeClr val="dk1"/>
                </a:solidFill>
              </a:rPr>
              <a:t>All interventions reduce DALYs.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Any would be better than Status Quo.</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When thinking of impact:</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We recommend a </a:t>
            </a:r>
            <a:r>
              <a:rPr lang="en-US" sz="1800">
                <a:solidFill>
                  <a:schemeClr val="dk1"/>
                </a:solidFill>
              </a:rPr>
              <a:t>combination of interventions that is sustainable and addresses the root of the problem:</a:t>
            </a:r>
            <a:endParaRPr sz="1800">
              <a:solidFill>
                <a:schemeClr val="dk1"/>
              </a:solidFill>
            </a:endParaRPr>
          </a:p>
          <a:p>
            <a:pPr indent="457200" lvl="0" marL="0" rtl="0" algn="l">
              <a:spcBef>
                <a:spcPts val="0"/>
              </a:spcBef>
              <a:spcAft>
                <a:spcPts val="0"/>
              </a:spcAft>
              <a:buNone/>
            </a:pPr>
            <a:r>
              <a:t/>
            </a:r>
            <a:endParaRPr sz="1800">
              <a:solidFill>
                <a:schemeClr val="dk1"/>
              </a:solidFill>
            </a:endParaRPr>
          </a:p>
          <a:p>
            <a:pPr indent="457200" lvl="0" marL="0" rtl="0" algn="l">
              <a:spcBef>
                <a:spcPts val="0"/>
              </a:spcBef>
              <a:spcAft>
                <a:spcPts val="0"/>
              </a:spcAft>
              <a:buNone/>
            </a:pPr>
            <a:r>
              <a:rPr lang="en-US" sz="1800">
                <a:solidFill>
                  <a:schemeClr val="dk1"/>
                </a:solidFill>
              </a:rPr>
              <a:t>SANITATION with Pig MDA</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 name="Shape 445"/>
        <p:cNvGrpSpPr/>
        <p:nvPr/>
      </p:nvGrpSpPr>
      <p:grpSpPr>
        <a:xfrm>
          <a:off x="0" y="0"/>
          <a:ext cx="0" cy="0"/>
          <a:chOff x="0" y="0"/>
          <a:chExt cx="0" cy="0"/>
        </a:xfrm>
      </p:grpSpPr>
      <p:sp>
        <p:nvSpPr>
          <p:cNvPr id="446" name="Google Shape;446;p53"/>
          <p:cNvSpPr txBox="1"/>
          <p:nvPr/>
        </p:nvSpPr>
        <p:spPr>
          <a:xfrm>
            <a:off x="500063" y="2606238"/>
            <a:ext cx="3927900" cy="542700"/>
          </a:xfrm>
          <a:prstGeom prst="rect">
            <a:avLst/>
          </a:prstGeom>
          <a:noFill/>
          <a:ln>
            <a:noFill/>
          </a:ln>
        </p:spPr>
        <p:txBody>
          <a:bodyPr anchorCtr="0" anchor="t" bIns="45700" lIns="0" spcFirstLastPara="1" rIns="91425" wrap="square" tIns="45700">
            <a:noAutofit/>
          </a:bodyPr>
          <a:lstStyle/>
          <a:p>
            <a:pPr indent="0" lvl="0" marL="0" marR="0" rtl="0" algn="l">
              <a:lnSpc>
                <a:spcPct val="93000"/>
              </a:lnSpc>
              <a:spcBef>
                <a:spcPts val="0"/>
              </a:spcBef>
              <a:spcAft>
                <a:spcPts val="0"/>
              </a:spcAft>
              <a:buSzPts val="2400"/>
              <a:buFont typeface="Calibri"/>
              <a:buNone/>
            </a:pPr>
            <a:r>
              <a:t/>
            </a:r>
            <a:endParaRPr b="0" i="0" sz="2400">
              <a:solidFill>
                <a:schemeClr val="accent3"/>
              </a:solidFill>
              <a:latin typeface="Arial"/>
              <a:ea typeface="Arial"/>
              <a:cs typeface="Arial"/>
              <a:sym typeface="Arial"/>
            </a:endParaRPr>
          </a:p>
        </p:txBody>
      </p:sp>
      <p:sp>
        <p:nvSpPr>
          <p:cNvPr id="447" name="Google Shape;447;p53"/>
          <p:cNvSpPr txBox="1"/>
          <p:nvPr>
            <p:ph idx="1" type="body"/>
          </p:nvPr>
        </p:nvSpPr>
        <p:spPr>
          <a:xfrm>
            <a:off x="500062" y="2673719"/>
            <a:ext cx="8137500" cy="6180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SzPts val="3000"/>
              <a:buNone/>
            </a:pPr>
            <a:r>
              <a:rPr lang="en-US" sz="2400"/>
              <a:t>Thank you for your attention.</a:t>
            </a:r>
            <a:endParaRPr sz="2400"/>
          </a:p>
        </p:txBody>
      </p:sp>
      <p:sp>
        <p:nvSpPr>
          <p:cNvPr id="448" name="Google Shape;448;p53"/>
          <p:cNvSpPr/>
          <p:nvPr/>
        </p:nvSpPr>
        <p:spPr>
          <a:xfrm>
            <a:off x="4724921" y="555526"/>
            <a:ext cx="3912600" cy="4065600"/>
          </a:xfrm>
          <a:prstGeom prst="rect">
            <a:avLst/>
          </a:prstGeom>
          <a:solidFill>
            <a:schemeClr val="accent3">
              <a:alpha val="80000"/>
            </a:schemeClr>
          </a:solidFill>
          <a:ln>
            <a:noFill/>
          </a:ln>
          <a:effectLst>
            <a:outerShdw blurRad="50800" sx="101000" rotWithShape="0" algn="tl" dir="4860000" dist="38100" sy="101000">
              <a:srgbClr val="73737B">
                <a:alpha val="40000"/>
              </a:srgbClr>
            </a:outerShdw>
          </a:effectLst>
        </p:spPr>
        <p:txBody>
          <a:bodyPr anchorCtr="0" anchor="ctr" bIns="45700" lIns="91425" spcFirstLastPara="1" rIns="91425" wrap="square" tIns="45700">
            <a:noAutofit/>
          </a:bodyPr>
          <a:lstStyle/>
          <a:p>
            <a:pPr indent="0" lvl="0" marL="0" marR="0" rtl="0" algn="ctr">
              <a:lnSpc>
                <a:spcPct val="93000"/>
              </a:lnSpc>
              <a:spcBef>
                <a:spcPts val="0"/>
              </a:spcBef>
              <a:spcAft>
                <a:spcPts val="0"/>
              </a:spcAft>
              <a:buNone/>
            </a:pPr>
            <a:r>
              <a:t/>
            </a:r>
            <a:endParaRPr sz="1600">
              <a:solidFill>
                <a:schemeClr val="dk1"/>
              </a:solidFill>
              <a:latin typeface="Arial"/>
              <a:ea typeface="Arial"/>
              <a:cs typeface="Arial"/>
              <a:sym typeface="Arial"/>
            </a:endParaRPr>
          </a:p>
        </p:txBody>
      </p:sp>
      <p:pic>
        <p:nvPicPr>
          <p:cNvPr descr="Livestock pathways to 2030: One Health | Why Livestock Matter" id="449" name="Google Shape;449;p53"/>
          <p:cNvPicPr preferRelativeResize="0"/>
          <p:nvPr/>
        </p:nvPicPr>
        <p:blipFill>
          <a:blip r:embed="rId3">
            <a:alphaModFix/>
          </a:blip>
          <a:stretch>
            <a:fillRect/>
          </a:stretch>
        </p:blipFill>
        <p:spPr>
          <a:xfrm>
            <a:off x="4853088" y="793025"/>
            <a:ext cx="3656275" cy="35574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500063" y="274639"/>
            <a:ext cx="8137500" cy="558900"/>
          </a:xfrm>
          <a:prstGeom prst="rect">
            <a:avLst/>
          </a:prstGeom>
        </p:spPr>
        <p:txBody>
          <a:bodyPr anchorCtr="0" anchor="ctr" bIns="45700" lIns="0" spcFirstLastPara="1" rIns="91425" wrap="square" tIns="45700">
            <a:noAutofit/>
          </a:bodyPr>
          <a:lstStyle/>
          <a:p>
            <a:pPr indent="0" lvl="0" marL="0" rtl="0" algn="just">
              <a:spcBef>
                <a:spcPts val="0"/>
              </a:spcBef>
              <a:spcAft>
                <a:spcPts val="0"/>
              </a:spcAft>
              <a:buNone/>
            </a:pPr>
            <a:r>
              <a:rPr lang="en-US"/>
              <a:t>Life Cycle of </a:t>
            </a:r>
            <a:r>
              <a:rPr i="1" lang="en-US"/>
              <a:t>T. solium</a:t>
            </a:r>
            <a:endParaRPr i="1"/>
          </a:p>
        </p:txBody>
      </p:sp>
      <p:sp>
        <p:nvSpPr>
          <p:cNvPr id="252" name="Google Shape;252;p28"/>
          <p:cNvSpPr txBox="1"/>
          <p:nvPr>
            <p:ph idx="1" type="body"/>
          </p:nvPr>
        </p:nvSpPr>
        <p:spPr>
          <a:xfrm>
            <a:off x="500077" y="1014425"/>
            <a:ext cx="2816700" cy="3220500"/>
          </a:xfrm>
          <a:prstGeom prst="rect">
            <a:avLst/>
          </a:prstGeom>
        </p:spPr>
        <p:txBody>
          <a:bodyPr anchorCtr="0" anchor="t" bIns="45700" lIns="0" spcFirstLastPara="1" rIns="91425" wrap="square" tIns="45700">
            <a:noAutofit/>
          </a:bodyPr>
          <a:lstStyle/>
          <a:p>
            <a:pPr indent="-371475" lvl="0" marL="457200" rtl="0" algn="l">
              <a:spcBef>
                <a:spcPts val="300"/>
              </a:spcBef>
              <a:spcAft>
                <a:spcPts val="0"/>
              </a:spcAft>
              <a:buSzPts val="2250"/>
              <a:buChar char="-"/>
            </a:pPr>
            <a:r>
              <a:rPr lang="en-US"/>
              <a:t>Human Taeniasis</a:t>
            </a:r>
            <a:endParaRPr/>
          </a:p>
          <a:p>
            <a:pPr indent="-371475" lvl="0" marL="457200" rtl="0" algn="l">
              <a:spcBef>
                <a:spcPts val="0"/>
              </a:spcBef>
              <a:spcAft>
                <a:spcPts val="0"/>
              </a:spcAft>
              <a:buSzPts val="2250"/>
              <a:buChar char="-"/>
            </a:pPr>
            <a:r>
              <a:rPr lang="en-US"/>
              <a:t>Human Cysticercosis</a:t>
            </a:r>
            <a:endParaRPr/>
          </a:p>
          <a:p>
            <a:pPr indent="-371475" lvl="1" marL="914400" rtl="0" algn="l">
              <a:spcBef>
                <a:spcPts val="0"/>
              </a:spcBef>
              <a:spcAft>
                <a:spcPts val="0"/>
              </a:spcAft>
              <a:buSzPts val="2250"/>
              <a:buChar char="-"/>
            </a:pPr>
            <a:r>
              <a:rPr lang="en-US"/>
              <a:t>Neurocysticercosis (60-90%)</a:t>
            </a:r>
            <a:endParaRPr/>
          </a:p>
          <a:p>
            <a:pPr indent="-330200" lvl="2" marL="1371600" rtl="0" algn="l">
              <a:spcBef>
                <a:spcPts val="0"/>
              </a:spcBef>
              <a:spcAft>
                <a:spcPts val="0"/>
              </a:spcAft>
              <a:buSzPts val="1600"/>
              <a:buChar char="-"/>
            </a:pPr>
            <a:r>
              <a:rPr lang="en-US"/>
              <a:t>Epilepsy</a:t>
            </a:r>
            <a:endParaRPr/>
          </a:p>
          <a:p>
            <a:pPr indent="-330200" lvl="2" marL="1371600" rtl="0" algn="l">
              <a:spcBef>
                <a:spcPts val="0"/>
              </a:spcBef>
              <a:spcAft>
                <a:spcPts val="0"/>
              </a:spcAft>
              <a:buSzPts val="1600"/>
              <a:buChar char="-"/>
            </a:pPr>
            <a:r>
              <a:rPr lang="en-US"/>
              <a:t>Chronic headache</a:t>
            </a:r>
            <a:endParaRPr/>
          </a:p>
          <a:p>
            <a:pPr indent="-371475" lvl="0" marL="457200" rtl="0" algn="l">
              <a:spcBef>
                <a:spcPts val="0"/>
              </a:spcBef>
              <a:spcAft>
                <a:spcPts val="0"/>
              </a:spcAft>
              <a:buSzPts val="2250"/>
              <a:buChar char="-"/>
            </a:pPr>
            <a:r>
              <a:rPr lang="en-US"/>
              <a:t>Porcine Cysticercosis</a:t>
            </a:r>
            <a:endParaRPr/>
          </a:p>
          <a:p>
            <a:pPr indent="-371475" lvl="1" marL="914400" rtl="0" algn="l">
              <a:spcBef>
                <a:spcPts val="0"/>
              </a:spcBef>
              <a:spcAft>
                <a:spcPts val="0"/>
              </a:spcAft>
              <a:buSzPts val="2250"/>
              <a:buChar char="-"/>
            </a:pPr>
            <a:r>
              <a:rPr lang="en-US"/>
              <a:t>do not live long enough to feel effect... </a:t>
            </a:r>
            <a:endParaRPr/>
          </a:p>
        </p:txBody>
      </p:sp>
      <p:sp>
        <p:nvSpPr>
          <p:cNvPr id="253" name="Google Shape;253;p28"/>
          <p:cNvSpPr txBox="1"/>
          <p:nvPr/>
        </p:nvSpPr>
        <p:spPr>
          <a:xfrm>
            <a:off x="7030000" y="4527600"/>
            <a:ext cx="1719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Carabin and Traore, 2014</a:t>
            </a:r>
            <a:endParaRPr sz="800"/>
          </a:p>
        </p:txBody>
      </p:sp>
      <p:pic>
        <p:nvPicPr>
          <p:cNvPr descr="Fig. 1 Life cycle of Taenia solium cysticercosis and possible interventions for control. X denotes areas where the life cycle may be interrupted" id="254" name="Google Shape;254;p28"/>
          <p:cNvPicPr preferRelativeResize="0"/>
          <p:nvPr/>
        </p:nvPicPr>
        <p:blipFill rotWithShape="1">
          <a:blip r:embed="rId3">
            <a:alphaModFix/>
          </a:blip>
          <a:srcRect b="1768" l="0" r="0" t="0"/>
          <a:stretch/>
        </p:blipFill>
        <p:spPr>
          <a:xfrm>
            <a:off x="3715925" y="449175"/>
            <a:ext cx="5334650" cy="3922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9"/>
          <p:cNvSpPr txBox="1"/>
          <p:nvPr/>
        </p:nvSpPr>
        <p:spPr>
          <a:xfrm>
            <a:off x="4269725" y="4222425"/>
            <a:ext cx="1112400" cy="299100"/>
          </a:xfrm>
          <a:prstGeom prst="rect">
            <a:avLst/>
          </a:prstGeom>
          <a:noFill/>
          <a:ln>
            <a:noFill/>
          </a:ln>
        </p:spPr>
        <p:txBody>
          <a:bodyPr anchorCtr="0" anchor="t" bIns="91425" lIns="91425" spcFirstLastPara="1" rIns="91425" wrap="square" tIns="91425">
            <a:spAutoFit/>
          </a:bodyPr>
          <a:lstStyle/>
          <a:p>
            <a:pPr indent="0" lvl="0" marL="0" rtl="0" algn="l">
              <a:lnSpc>
                <a:spcPct val="93000"/>
              </a:lnSpc>
              <a:spcBef>
                <a:spcPts val="0"/>
              </a:spcBef>
              <a:spcAft>
                <a:spcPts val="0"/>
              </a:spcAft>
              <a:buClr>
                <a:srgbClr val="000000"/>
              </a:buClr>
              <a:buFont typeface="Arial"/>
              <a:buNone/>
            </a:pPr>
            <a:r>
              <a:rPr lang="en-US" sz="800"/>
              <a:t>Source: IHME</a:t>
            </a:r>
            <a:endParaRPr/>
          </a:p>
        </p:txBody>
      </p:sp>
      <p:pic>
        <p:nvPicPr>
          <p:cNvPr id="260" name="Google Shape;260;p29"/>
          <p:cNvPicPr preferRelativeResize="0"/>
          <p:nvPr/>
        </p:nvPicPr>
        <p:blipFill>
          <a:blip r:embed="rId3">
            <a:alphaModFix/>
          </a:blip>
          <a:stretch>
            <a:fillRect/>
          </a:stretch>
        </p:blipFill>
        <p:spPr>
          <a:xfrm>
            <a:off x="572850" y="166450"/>
            <a:ext cx="7950327" cy="4649075"/>
          </a:xfrm>
          <a:prstGeom prst="rect">
            <a:avLst/>
          </a:prstGeom>
          <a:noFill/>
          <a:ln>
            <a:noFill/>
          </a:ln>
        </p:spPr>
      </p:pic>
      <p:sp>
        <p:nvSpPr>
          <p:cNvPr id="261" name="Google Shape;261;p29"/>
          <p:cNvSpPr txBox="1"/>
          <p:nvPr/>
        </p:nvSpPr>
        <p:spPr>
          <a:xfrm>
            <a:off x="238575" y="166450"/>
            <a:ext cx="5726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accent3"/>
                </a:solidFill>
              </a:rPr>
              <a:t>Neurocysticercosis and Epilepsy</a:t>
            </a:r>
            <a:endParaRPr sz="2400">
              <a:solidFill>
                <a:schemeClr val="accent3"/>
              </a:solidFill>
            </a:endParaRPr>
          </a:p>
        </p:txBody>
      </p:sp>
      <p:sp>
        <p:nvSpPr>
          <p:cNvPr id="262" name="Google Shape;262;p29"/>
          <p:cNvSpPr txBox="1"/>
          <p:nvPr/>
        </p:nvSpPr>
        <p:spPr>
          <a:xfrm>
            <a:off x="4050975" y="4316350"/>
            <a:ext cx="355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Neurocysticercosis with epilepsy (2015)</a:t>
            </a:r>
            <a:endParaRPr/>
          </a:p>
        </p:txBody>
      </p:sp>
      <p:pic>
        <p:nvPicPr>
          <p:cNvPr id="263" name="Google Shape;263;p29"/>
          <p:cNvPicPr preferRelativeResize="0"/>
          <p:nvPr/>
        </p:nvPicPr>
        <p:blipFill>
          <a:blip r:embed="rId4">
            <a:alphaModFix/>
          </a:blip>
          <a:stretch>
            <a:fillRect/>
          </a:stretch>
        </p:blipFill>
        <p:spPr>
          <a:xfrm>
            <a:off x="2204875" y="4094213"/>
            <a:ext cx="4734250" cy="266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0"/>
          <p:cNvSpPr txBox="1"/>
          <p:nvPr>
            <p:ph type="title"/>
          </p:nvPr>
        </p:nvSpPr>
        <p:spPr>
          <a:xfrm>
            <a:off x="221950" y="274650"/>
            <a:ext cx="8415600" cy="558900"/>
          </a:xfrm>
          <a:prstGeom prst="rect">
            <a:avLst/>
          </a:prstGeom>
        </p:spPr>
        <p:txBody>
          <a:bodyPr anchorCtr="0" anchor="ctr" bIns="45700" lIns="0" spcFirstLastPara="1" rIns="91425" wrap="square" tIns="45700">
            <a:noAutofit/>
          </a:bodyPr>
          <a:lstStyle/>
          <a:p>
            <a:pPr indent="0" lvl="0" marL="0" rtl="0" algn="just">
              <a:spcBef>
                <a:spcPts val="0"/>
              </a:spcBef>
              <a:spcAft>
                <a:spcPts val="0"/>
              </a:spcAft>
              <a:buNone/>
            </a:pPr>
            <a:r>
              <a:rPr lang="en-US"/>
              <a:t>WHO NTD Road Plan 2021 - 2030 </a:t>
            </a:r>
            <a:endParaRPr/>
          </a:p>
        </p:txBody>
      </p:sp>
      <p:pic>
        <p:nvPicPr>
          <p:cNvPr id="269" name="Google Shape;269;p30"/>
          <p:cNvPicPr preferRelativeResize="0"/>
          <p:nvPr/>
        </p:nvPicPr>
        <p:blipFill>
          <a:blip r:embed="rId3">
            <a:alphaModFix/>
          </a:blip>
          <a:stretch>
            <a:fillRect/>
          </a:stretch>
        </p:blipFill>
        <p:spPr>
          <a:xfrm>
            <a:off x="152400" y="985956"/>
            <a:ext cx="8818925" cy="3530500"/>
          </a:xfrm>
          <a:prstGeom prst="rect">
            <a:avLst/>
          </a:prstGeom>
          <a:noFill/>
          <a:ln>
            <a:noFill/>
          </a:ln>
        </p:spPr>
      </p:pic>
      <p:sp>
        <p:nvSpPr>
          <p:cNvPr id="270" name="Google Shape;270;p30"/>
          <p:cNvSpPr/>
          <p:nvPr/>
        </p:nvSpPr>
        <p:spPr>
          <a:xfrm>
            <a:off x="205300" y="4128125"/>
            <a:ext cx="8739000" cy="316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idx="1" type="body"/>
          </p:nvPr>
        </p:nvSpPr>
        <p:spPr>
          <a:xfrm>
            <a:off x="421700" y="1081975"/>
            <a:ext cx="4013700" cy="3489900"/>
          </a:xfrm>
          <a:prstGeom prst="rect">
            <a:avLst/>
          </a:prstGeom>
        </p:spPr>
        <p:txBody>
          <a:bodyPr anchorCtr="0" anchor="t" bIns="45700" lIns="0" spcFirstLastPara="1" rIns="91425" wrap="square" tIns="45700">
            <a:noAutofit/>
          </a:bodyPr>
          <a:lstStyle/>
          <a:p>
            <a:pPr indent="-368300" lvl="0" marL="457200" rtl="0" algn="l">
              <a:spcBef>
                <a:spcPts val="300"/>
              </a:spcBef>
              <a:spcAft>
                <a:spcPts val="0"/>
              </a:spcAft>
              <a:buSzPts val="2200"/>
              <a:buChar char="-"/>
            </a:pPr>
            <a:r>
              <a:rPr lang="en-US" sz="1800"/>
              <a:t>Problems (Neurocysticercosis)</a:t>
            </a:r>
            <a:endParaRPr sz="1800"/>
          </a:p>
          <a:p>
            <a:pPr indent="-368300" lvl="0" marL="457200" rtl="0" algn="l">
              <a:spcBef>
                <a:spcPts val="0"/>
              </a:spcBef>
              <a:spcAft>
                <a:spcPts val="0"/>
              </a:spcAft>
              <a:buSzPts val="2200"/>
              <a:buChar char="-"/>
            </a:pPr>
            <a:r>
              <a:rPr lang="en-US" sz="1800"/>
              <a:t>Human and animal interaction </a:t>
            </a:r>
            <a:r>
              <a:rPr lang="en-US" sz="1800"/>
              <a:t>(Human &amp; Pigs)</a:t>
            </a:r>
            <a:endParaRPr sz="1800"/>
          </a:p>
          <a:p>
            <a:pPr indent="-368300" lvl="0" marL="457200" rtl="0" algn="l">
              <a:spcBef>
                <a:spcPts val="0"/>
              </a:spcBef>
              <a:spcAft>
                <a:spcPts val="0"/>
              </a:spcAft>
              <a:buSzPts val="2200"/>
              <a:buChar char="-"/>
            </a:pPr>
            <a:r>
              <a:rPr lang="en-US" sz="1800"/>
              <a:t>Activity groups </a:t>
            </a:r>
            <a:endParaRPr sz="1800"/>
          </a:p>
          <a:p>
            <a:pPr indent="-368300" lvl="0" marL="457200" rtl="0" algn="l">
              <a:spcBef>
                <a:spcPts val="0"/>
              </a:spcBef>
              <a:spcAft>
                <a:spcPts val="0"/>
              </a:spcAft>
              <a:buSzPts val="2200"/>
              <a:buChar char="-"/>
            </a:pPr>
            <a:r>
              <a:rPr lang="en-US" sz="1800"/>
              <a:t>Lead Partners</a:t>
            </a:r>
            <a:endParaRPr sz="1800"/>
          </a:p>
          <a:p>
            <a:pPr indent="-368300" lvl="0" marL="457200" rtl="0" algn="l">
              <a:spcBef>
                <a:spcPts val="0"/>
              </a:spcBef>
              <a:spcAft>
                <a:spcPts val="0"/>
              </a:spcAft>
              <a:buSzPts val="2200"/>
              <a:buChar char="-"/>
            </a:pPr>
            <a:r>
              <a:rPr lang="en-US" sz="1800"/>
              <a:t>Public &amp; private sector</a:t>
            </a:r>
            <a:endParaRPr sz="1800"/>
          </a:p>
          <a:p>
            <a:pPr indent="-368300" lvl="0" marL="457200" rtl="0" algn="l">
              <a:spcBef>
                <a:spcPts val="0"/>
              </a:spcBef>
              <a:spcAft>
                <a:spcPts val="0"/>
              </a:spcAft>
              <a:buSzPts val="2200"/>
              <a:buChar char="-"/>
            </a:pPr>
            <a:r>
              <a:rPr lang="en-US" sz="1800"/>
              <a:t>Outcome</a:t>
            </a:r>
            <a:endParaRPr sz="1800"/>
          </a:p>
          <a:p>
            <a:pPr indent="-368300" lvl="0" marL="457200" rtl="0" algn="l">
              <a:spcBef>
                <a:spcPts val="0"/>
              </a:spcBef>
              <a:spcAft>
                <a:spcPts val="0"/>
              </a:spcAft>
              <a:buSzPts val="2200"/>
              <a:buChar char="-"/>
            </a:pPr>
            <a:r>
              <a:rPr lang="en-US" sz="1800"/>
              <a:t>Economics</a:t>
            </a:r>
            <a:endParaRPr sz="1800"/>
          </a:p>
          <a:p>
            <a:pPr indent="-368300" lvl="0" marL="457200" rtl="0" algn="l">
              <a:spcBef>
                <a:spcPts val="0"/>
              </a:spcBef>
              <a:spcAft>
                <a:spcPts val="0"/>
              </a:spcAft>
              <a:buSzPts val="2200"/>
              <a:buChar char="-"/>
            </a:pPr>
            <a:r>
              <a:rPr lang="en-US" sz="1800"/>
              <a:t>Impact</a:t>
            </a:r>
            <a:endParaRPr sz="1800"/>
          </a:p>
        </p:txBody>
      </p:sp>
      <p:sp>
        <p:nvSpPr>
          <p:cNvPr id="276" name="Google Shape;276;p31"/>
          <p:cNvSpPr txBox="1"/>
          <p:nvPr>
            <p:ph type="title"/>
          </p:nvPr>
        </p:nvSpPr>
        <p:spPr>
          <a:xfrm>
            <a:off x="500063" y="274639"/>
            <a:ext cx="8137500" cy="558900"/>
          </a:xfrm>
          <a:prstGeom prst="rect">
            <a:avLst/>
          </a:prstGeom>
        </p:spPr>
        <p:txBody>
          <a:bodyPr anchorCtr="0" anchor="ctr" bIns="45700" lIns="0" spcFirstLastPara="1" rIns="91425" wrap="square" tIns="45700">
            <a:noAutofit/>
          </a:bodyPr>
          <a:lstStyle/>
          <a:p>
            <a:pPr indent="0" lvl="0" marL="0" rtl="0" algn="just">
              <a:spcBef>
                <a:spcPts val="0"/>
              </a:spcBef>
              <a:spcAft>
                <a:spcPts val="0"/>
              </a:spcAft>
              <a:buNone/>
            </a:pPr>
            <a:r>
              <a:rPr lang="en-US"/>
              <a:t>Why a One Health Approach?</a:t>
            </a:r>
            <a:endParaRPr/>
          </a:p>
        </p:txBody>
      </p:sp>
      <p:pic>
        <p:nvPicPr>
          <p:cNvPr id="277" name="Google Shape;277;p31"/>
          <p:cNvPicPr preferRelativeResize="0"/>
          <p:nvPr/>
        </p:nvPicPr>
        <p:blipFill>
          <a:blip r:embed="rId3">
            <a:alphaModFix/>
          </a:blip>
          <a:stretch>
            <a:fillRect/>
          </a:stretch>
        </p:blipFill>
        <p:spPr>
          <a:xfrm>
            <a:off x="4435654" y="694325"/>
            <a:ext cx="4471948" cy="3261098"/>
          </a:xfrm>
          <a:prstGeom prst="rect">
            <a:avLst/>
          </a:prstGeom>
          <a:noFill/>
          <a:ln>
            <a:noFill/>
          </a:ln>
        </p:spPr>
      </p:pic>
      <p:sp>
        <p:nvSpPr>
          <p:cNvPr id="278" name="Google Shape;278;p31"/>
          <p:cNvSpPr txBox="1"/>
          <p:nvPr/>
        </p:nvSpPr>
        <p:spPr>
          <a:xfrm>
            <a:off x="5814900" y="4171875"/>
            <a:ext cx="28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Theory of Change Model</a:t>
            </a:r>
            <a:endParaRPr/>
          </a:p>
        </p:txBody>
      </p:sp>
      <p:sp>
        <p:nvSpPr>
          <p:cNvPr id="279" name="Google Shape;279;p31"/>
          <p:cNvSpPr txBox="1"/>
          <p:nvPr/>
        </p:nvSpPr>
        <p:spPr>
          <a:xfrm>
            <a:off x="7229750" y="3978300"/>
            <a:ext cx="1314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t>Source: Future learn</a:t>
            </a:r>
            <a:endParaRPr sz="900"/>
          </a:p>
        </p:txBody>
      </p:sp>
      <p:sp>
        <p:nvSpPr>
          <p:cNvPr id="280" name="Google Shape;280;p31"/>
          <p:cNvSpPr txBox="1"/>
          <p:nvPr/>
        </p:nvSpPr>
        <p:spPr>
          <a:xfrm>
            <a:off x="5760500" y="552350"/>
            <a:ext cx="3254100" cy="615600"/>
          </a:xfrm>
          <a:prstGeom prst="rect">
            <a:avLst/>
          </a:prstGeom>
          <a:solidFill>
            <a:srgbClr val="0054A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rPr>
              <a:t>Impact I: </a:t>
            </a:r>
            <a:r>
              <a:rPr lang="en-US">
                <a:solidFill>
                  <a:srgbClr val="FFFFFF"/>
                </a:solidFill>
              </a:rPr>
              <a:t>Control Taeniasis/Neurocysticercosis</a:t>
            </a:r>
            <a:endParaRPr>
              <a:solidFill>
                <a:srgbClr val="FFFFFF"/>
              </a:solidFill>
            </a:endParaRPr>
          </a:p>
        </p:txBody>
      </p:sp>
      <p:sp>
        <p:nvSpPr>
          <p:cNvPr id="281" name="Google Shape;281;p31"/>
          <p:cNvSpPr txBox="1"/>
          <p:nvPr/>
        </p:nvSpPr>
        <p:spPr>
          <a:xfrm>
            <a:off x="5760500" y="1254050"/>
            <a:ext cx="3254100" cy="615600"/>
          </a:xfrm>
          <a:prstGeom prst="rect">
            <a:avLst/>
          </a:prstGeom>
          <a:solidFill>
            <a:srgbClr val="0054A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rPr>
              <a:t>Impact II: Elimination Taeniasis/Neurocysticercosis</a:t>
            </a:r>
            <a:endParaRPr>
              <a:solidFill>
                <a:srgbClr val="FFFFFF"/>
              </a:solidFill>
            </a:endParaRPr>
          </a:p>
        </p:txBody>
      </p:sp>
      <p:sp>
        <p:nvSpPr>
          <p:cNvPr id="282" name="Google Shape;282;p31"/>
          <p:cNvSpPr txBox="1"/>
          <p:nvPr/>
        </p:nvSpPr>
        <p:spPr>
          <a:xfrm>
            <a:off x="5760500" y="2017075"/>
            <a:ext cx="3254100" cy="615600"/>
          </a:xfrm>
          <a:prstGeom prst="rect">
            <a:avLst/>
          </a:prstGeom>
          <a:solidFill>
            <a:srgbClr val="0054A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rPr>
              <a:t>Impact III: Sustainable elimination Taeniasis/Neurocysticercosis</a:t>
            </a:r>
            <a:endParaRPr>
              <a:solidFill>
                <a:srgbClr val="FFFFFF"/>
              </a:solidFill>
            </a:endParaRPr>
          </a:p>
        </p:txBody>
      </p:sp>
      <p:sp>
        <p:nvSpPr>
          <p:cNvPr id="283" name="Google Shape;283;p31"/>
          <p:cNvSpPr txBox="1"/>
          <p:nvPr/>
        </p:nvSpPr>
        <p:spPr>
          <a:xfrm>
            <a:off x="5760500" y="2780100"/>
            <a:ext cx="3254100" cy="400200"/>
          </a:xfrm>
          <a:prstGeom prst="rect">
            <a:avLst/>
          </a:prstGeom>
          <a:solidFill>
            <a:srgbClr val="0054A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rPr>
              <a:t>Impact IV: Overall better healthcare</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0"/>
                                        </p:tgtEl>
                                        <p:attrNameLst>
                                          <p:attrName>style.visibility</p:attrName>
                                        </p:attrNameLst>
                                      </p:cBhvr>
                                      <p:to>
                                        <p:strVal val="visible"/>
                                      </p:to>
                                    </p:set>
                                    <p:anim calcmode="lin" valueType="num">
                                      <p:cBhvr additive="base">
                                        <p:cTn dur="1000"/>
                                        <p:tgtEl>
                                          <p:spTgt spid="28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1000"/>
                                        <p:tgtEl>
                                          <p:spTgt spid="2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1000"/>
                                        <p:tgtEl>
                                          <p:spTgt spid="28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2000"/>
                                        <p:tgtEl>
                                          <p:spTgt spid="2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2"/>
          <p:cNvSpPr txBox="1"/>
          <p:nvPr>
            <p:ph type="title"/>
          </p:nvPr>
        </p:nvSpPr>
        <p:spPr>
          <a:xfrm>
            <a:off x="500063" y="274639"/>
            <a:ext cx="8137500" cy="558900"/>
          </a:xfrm>
          <a:prstGeom prst="rect">
            <a:avLst/>
          </a:prstGeom>
        </p:spPr>
        <p:txBody>
          <a:bodyPr anchorCtr="0" anchor="ctr" bIns="45700" lIns="0" spcFirstLastPara="1" rIns="91425" wrap="square" tIns="45700">
            <a:noAutofit/>
          </a:bodyPr>
          <a:lstStyle/>
          <a:p>
            <a:pPr indent="0" lvl="0" marL="0" rtl="0" algn="just">
              <a:spcBef>
                <a:spcPts val="0"/>
              </a:spcBef>
              <a:spcAft>
                <a:spcPts val="0"/>
              </a:spcAft>
              <a:buNone/>
            </a:pPr>
            <a:r>
              <a:rPr lang="en-US"/>
              <a:t>Theory of change applied to the Observatory of Taeniasis and Cysticercosis in Portugal.</a:t>
            </a:r>
            <a:endParaRPr/>
          </a:p>
        </p:txBody>
      </p:sp>
      <p:pic>
        <p:nvPicPr>
          <p:cNvPr id="289" name="Google Shape;289;p32"/>
          <p:cNvPicPr preferRelativeResize="0"/>
          <p:nvPr/>
        </p:nvPicPr>
        <p:blipFill>
          <a:blip r:embed="rId3">
            <a:alphaModFix/>
          </a:blip>
          <a:stretch>
            <a:fillRect/>
          </a:stretch>
        </p:blipFill>
        <p:spPr>
          <a:xfrm>
            <a:off x="1106875" y="916000"/>
            <a:ext cx="5298900" cy="3861900"/>
          </a:xfrm>
          <a:prstGeom prst="rect">
            <a:avLst/>
          </a:prstGeom>
          <a:noFill/>
          <a:ln>
            <a:noFill/>
          </a:ln>
        </p:spPr>
      </p:pic>
      <p:sp>
        <p:nvSpPr>
          <p:cNvPr id="290" name="Google Shape;290;p32"/>
          <p:cNvSpPr txBox="1"/>
          <p:nvPr/>
        </p:nvSpPr>
        <p:spPr>
          <a:xfrm>
            <a:off x="6838575" y="4172500"/>
            <a:ext cx="2222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Source: Front Public Health. 2018</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3"/>
          <p:cNvSpPr txBox="1"/>
          <p:nvPr>
            <p:ph type="title"/>
          </p:nvPr>
        </p:nvSpPr>
        <p:spPr>
          <a:xfrm>
            <a:off x="500066" y="274650"/>
            <a:ext cx="2235300" cy="558900"/>
          </a:xfrm>
          <a:prstGeom prst="rect">
            <a:avLst/>
          </a:prstGeom>
        </p:spPr>
        <p:txBody>
          <a:bodyPr anchorCtr="0" anchor="ctr" bIns="45700" lIns="0" spcFirstLastPara="1" rIns="91425" wrap="square" tIns="45700">
            <a:noAutofit/>
          </a:bodyPr>
          <a:lstStyle/>
          <a:p>
            <a:pPr indent="0" lvl="0" marL="0" rtl="0" algn="just">
              <a:spcBef>
                <a:spcPts val="0"/>
              </a:spcBef>
              <a:spcAft>
                <a:spcPts val="0"/>
              </a:spcAft>
              <a:buNone/>
            </a:pPr>
            <a:r>
              <a:rPr lang="en-US"/>
              <a:t>Burkina Faso</a:t>
            </a:r>
            <a:endParaRPr/>
          </a:p>
        </p:txBody>
      </p:sp>
      <p:sp>
        <p:nvSpPr>
          <p:cNvPr id="296" name="Google Shape;296;p33"/>
          <p:cNvSpPr txBox="1"/>
          <p:nvPr>
            <p:ph idx="1" type="body"/>
          </p:nvPr>
        </p:nvSpPr>
        <p:spPr>
          <a:xfrm>
            <a:off x="500075" y="833450"/>
            <a:ext cx="4979700" cy="3787800"/>
          </a:xfrm>
          <a:prstGeom prst="rect">
            <a:avLst/>
          </a:prstGeom>
        </p:spPr>
        <p:txBody>
          <a:bodyPr anchorCtr="0" anchor="t" bIns="45700" lIns="0" spcFirstLastPara="1" rIns="91425" wrap="square" tIns="45700">
            <a:noAutofit/>
          </a:bodyPr>
          <a:lstStyle/>
          <a:p>
            <a:pPr indent="-365125" lvl="0" marL="457200" rtl="0" algn="l">
              <a:spcBef>
                <a:spcPts val="0"/>
              </a:spcBef>
              <a:spcAft>
                <a:spcPts val="0"/>
              </a:spcAft>
              <a:buSzPts val="2150"/>
              <a:buChar char="-"/>
            </a:pPr>
            <a:r>
              <a:rPr lang="en-US" sz="1700"/>
              <a:t>Human Development Index (HDI) ranking 182 (HDI value 0.452) amongst 188 (2020)</a:t>
            </a:r>
            <a:endParaRPr sz="1700"/>
          </a:p>
          <a:p>
            <a:pPr indent="-365125" lvl="0" marL="457200" rtl="0" algn="l">
              <a:spcBef>
                <a:spcPts val="0"/>
              </a:spcBef>
              <a:spcAft>
                <a:spcPts val="0"/>
              </a:spcAft>
              <a:buSzPts val="2150"/>
              <a:buChar char="-"/>
            </a:pPr>
            <a:r>
              <a:rPr lang="en-US" sz="1700"/>
              <a:t>40.1% of its population lives below the national poverty line</a:t>
            </a:r>
            <a:endParaRPr sz="1700"/>
          </a:p>
          <a:p>
            <a:pPr indent="-365125" lvl="0" marL="457200" rtl="0" algn="l">
              <a:spcBef>
                <a:spcPts val="0"/>
              </a:spcBef>
              <a:spcAft>
                <a:spcPts val="0"/>
              </a:spcAft>
              <a:buSzPts val="2150"/>
              <a:buChar char="-"/>
            </a:pPr>
            <a:r>
              <a:rPr lang="en-US" sz="1700"/>
              <a:t>70% of population lives rurally</a:t>
            </a:r>
            <a:endParaRPr sz="1700"/>
          </a:p>
          <a:p>
            <a:pPr indent="-336550" lvl="0" marL="457200" rtl="0" algn="l">
              <a:spcBef>
                <a:spcPts val="0"/>
              </a:spcBef>
              <a:spcAft>
                <a:spcPts val="0"/>
              </a:spcAft>
              <a:buSzPts val="1700"/>
              <a:buChar char="-"/>
            </a:pPr>
            <a:r>
              <a:rPr lang="en-US" sz="1700"/>
              <a:t>65% practice open defecation</a:t>
            </a:r>
            <a:endParaRPr sz="1700"/>
          </a:p>
          <a:p>
            <a:pPr indent="-336550" lvl="0" marL="457200" rtl="0" algn="l">
              <a:spcBef>
                <a:spcPts val="0"/>
              </a:spcBef>
              <a:spcAft>
                <a:spcPts val="0"/>
              </a:spcAft>
              <a:buSzPts val="1700"/>
              <a:buChar char="-"/>
            </a:pPr>
            <a:r>
              <a:rPr lang="en-US" sz="1700"/>
              <a:t>8% of rural households have access to basic hygiene services</a:t>
            </a:r>
            <a:endParaRPr sz="1700"/>
          </a:p>
          <a:p>
            <a:pPr indent="-365125" lvl="0" marL="457200" rtl="0" algn="l">
              <a:spcBef>
                <a:spcPts val="0"/>
              </a:spcBef>
              <a:spcAft>
                <a:spcPts val="0"/>
              </a:spcAft>
              <a:buSzPts val="2150"/>
              <a:buChar char="-"/>
            </a:pPr>
            <a:r>
              <a:rPr lang="en-US" sz="1700"/>
              <a:t>Economy depends on </a:t>
            </a:r>
            <a:r>
              <a:rPr lang="en-US" sz="1700"/>
              <a:t>agriculture</a:t>
            </a:r>
            <a:r>
              <a:rPr lang="en-US" sz="1700"/>
              <a:t> (40%) and livestock production (12%)</a:t>
            </a:r>
            <a:endParaRPr sz="1700"/>
          </a:p>
          <a:p>
            <a:pPr indent="-365125" lvl="0" marL="457200" rtl="0" algn="l">
              <a:spcBef>
                <a:spcPts val="0"/>
              </a:spcBef>
              <a:spcAft>
                <a:spcPts val="0"/>
              </a:spcAft>
              <a:buSzPts val="2150"/>
              <a:buChar char="-"/>
            </a:pPr>
            <a:r>
              <a:rPr lang="en-US" sz="1700"/>
              <a:t>Pig population (around 2 M)</a:t>
            </a:r>
            <a:endParaRPr sz="1700"/>
          </a:p>
          <a:p>
            <a:pPr indent="-365125" lvl="0" marL="914400" rtl="0" algn="l">
              <a:spcBef>
                <a:spcPts val="0"/>
              </a:spcBef>
              <a:spcAft>
                <a:spcPts val="0"/>
              </a:spcAft>
              <a:buSzPts val="2150"/>
              <a:buChar char="-"/>
            </a:pPr>
            <a:r>
              <a:rPr lang="en-US" sz="1700"/>
              <a:t>Tethered </a:t>
            </a:r>
            <a:endParaRPr sz="1700"/>
          </a:p>
          <a:p>
            <a:pPr indent="-365125" lvl="0" marL="914400" rtl="0" algn="l">
              <a:spcBef>
                <a:spcPts val="0"/>
              </a:spcBef>
              <a:spcAft>
                <a:spcPts val="0"/>
              </a:spcAft>
              <a:buSzPts val="2150"/>
              <a:buChar char="-"/>
            </a:pPr>
            <a:r>
              <a:rPr lang="en-US" sz="1700"/>
              <a:t>Free roaming</a:t>
            </a:r>
            <a:endParaRPr sz="1700"/>
          </a:p>
        </p:txBody>
      </p:sp>
      <p:pic>
        <p:nvPicPr>
          <p:cNvPr id="297" name="Google Shape;297;p33"/>
          <p:cNvPicPr preferRelativeResize="0"/>
          <p:nvPr/>
        </p:nvPicPr>
        <p:blipFill>
          <a:blip r:embed="rId3">
            <a:alphaModFix/>
          </a:blip>
          <a:stretch>
            <a:fillRect/>
          </a:stretch>
        </p:blipFill>
        <p:spPr>
          <a:xfrm>
            <a:off x="5656575" y="967800"/>
            <a:ext cx="3352056" cy="3519099"/>
          </a:xfrm>
          <a:prstGeom prst="rect">
            <a:avLst/>
          </a:prstGeom>
          <a:noFill/>
          <a:ln>
            <a:noFill/>
          </a:ln>
        </p:spPr>
      </p:pic>
      <p:sp>
        <p:nvSpPr>
          <p:cNvPr id="298" name="Google Shape;298;p33"/>
          <p:cNvSpPr txBox="1"/>
          <p:nvPr/>
        </p:nvSpPr>
        <p:spPr>
          <a:xfrm>
            <a:off x="7712475" y="4477675"/>
            <a:ext cx="998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t>Source: Google</a:t>
            </a:r>
            <a:endParaRPr sz="900"/>
          </a:p>
        </p:txBody>
      </p:sp>
      <p:sp>
        <p:nvSpPr>
          <p:cNvPr id="299" name="Google Shape;299;p33"/>
          <p:cNvSpPr/>
          <p:nvPr/>
        </p:nvSpPr>
        <p:spPr>
          <a:xfrm>
            <a:off x="880325" y="2066925"/>
            <a:ext cx="4425600" cy="11343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4"/>
          <p:cNvSpPr txBox="1"/>
          <p:nvPr>
            <p:ph type="title"/>
          </p:nvPr>
        </p:nvSpPr>
        <p:spPr>
          <a:xfrm>
            <a:off x="500063" y="274639"/>
            <a:ext cx="8137500" cy="558900"/>
          </a:xfrm>
          <a:prstGeom prst="rect">
            <a:avLst/>
          </a:prstGeom>
        </p:spPr>
        <p:txBody>
          <a:bodyPr anchorCtr="0" anchor="ctr" bIns="45700" lIns="0" spcFirstLastPara="1" rIns="91425" wrap="square" tIns="45700">
            <a:noAutofit/>
          </a:bodyPr>
          <a:lstStyle/>
          <a:p>
            <a:pPr indent="0" lvl="0" marL="0" rtl="0" algn="just">
              <a:spcBef>
                <a:spcPts val="0"/>
              </a:spcBef>
              <a:spcAft>
                <a:spcPts val="0"/>
              </a:spcAft>
              <a:buNone/>
            </a:pPr>
            <a:r>
              <a:rPr lang="en-US"/>
              <a:t>Baseline Parameters for Burkina Faso</a:t>
            </a:r>
            <a:endParaRPr/>
          </a:p>
        </p:txBody>
      </p:sp>
      <p:graphicFrame>
        <p:nvGraphicFramePr>
          <p:cNvPr id="305" name="Google Shape;305;p34"/>
          <p:cNvGraphicFramePr/>
          <p:nvPr/>
        </p:nvGraphicFramePr>
        <p:xfrm>
          <a:off x="309788" y="1177550"/>
          <a:ext cx="3000000" cy="3000000"/>
        </p:xfrm>
        <a:graphic>
          <a:graphicData uri="http://schemas.openxmlformats.org/drawingml/2006/table">
            <a:tbl>
              <a:tblPr>
                <a:noFill/>
                <a:tableStyleId>{8017B447-55DD-438D-B94D-1F1C13F2A0D6}</a:tableStyleId>
              </a:tblPr>
              <a:tblGrid>
                <a:gridCol w="3192325"/>
                <a:gridCol w="1054850"/>
                <a:gridCol w="985450"/>
                <a:gridCol w="1832150"/>
                <a:gridCol w="1263025"/>
              </a:tblGrid>
              <a:tr h="233175">
                <a:tc>
                  <a:txBody>
                    <a:bodyPr/>
                    <a:lstStyle/>
                    <a:p>
                      <a:pPr indent="0" lvl="0" marL="0" rtl="0" algn="just">
                        <a:lnSpc>
                          <a:spcPct val="115000"/>
                        </a:lnSpc>
                        <a:spcBef>
                          <a:spcPts val="0"/>
                        </a:spcBef>
                        <a:spcAft>
                          <a:spcPts val="0"/>
                        </a:spcAft>
                        <a:buNone/>
                      </a:pPr>
                      <a:r>
                        <a:rPr b="1" lang="en-US" sz="1200"/>
                        <a:t>Name</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just">
                        <a:lnSpc>
                          <a:spcPct val="115000"/>
                        </a:lnSpc>
                        <a:spcBef>
                          <a:spcPts val="0"/>
                        </a:spcBef>
                        <a:spcAft>
                          <a:spcPts val="0"/>
                        </a:spcAft>
                        <a:buNone/>
                      </a:pPr>
                      <a:r>
                        <a:rPr b="1" lang="en-US" sz="1200"/>
                        <a:t>Parameter</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just">
                        <a:lnSpc>
                          <a:spcPct val="115000"/>
                        </a:lnSpc>
                        <a:spcBef>
                          <a:spcPts val="0"/>
                        </a:spcBef>
                        <a:spcAft>
                          <a:spcPts val="0"/>
                        </a:spcAft>
                        <a:buNone/>
                      </a:pPr>
                      <a:r>
                        <a:rPr b="1" lang="en-US" sz="1200"/>
                        <a:t>Value</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just">
                        <a:lnSpc>
                          <a:spcPct val="115000"/>
                        </a:lnSpc>
                        <a:spcBef>
                          <a:spcPts val="0"/>
                        </a:spcBef>
                        <a:spcAft>
                          <a:spcPts val="0"/>
                        </a:spcAft>
                        <a:buNone/>
                      </a:pPr>
                      <a:r>
                        <a:rPr b="1" lang="en-US" sz="1200"/>
                        <a:t>Source</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just">
                        <a:lnSpc>
                          <a:spcPct val="115000"/>
                        </a:lnSpc>
                        <a:spcBef>
                          <a:spcPts val="0"/>
                        </a:spcBef>
                        <a:spcAft>
                          <a:spcPts val="0"/>
                        </a:spcAft>
                        <a:buNone/>
                      </a:pPr>
                      <a:r>
                        <a:rPr b="1" lang="en-US" sz="1200"/>
                        <a:t>Country</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3175">
                <a:tc>
                  <a:txBody>
                    <a:bodyPr/>
                    <a:lstStyle/>
                    <a:p>
                      <a:pPr indent="0" lvl="0" marL="0" rtl="0" algn="just">
                        <a:lnSpc>
                          <a:spcPct val="115000"/>
                        </a:lnSpc>
                        <a:spcBef>
                          <a:spcPts val="0"/>
                        </a:spcBef>
                        <a:spcAft>
                          <a:spcPts val="0"/>
                        </a:spcAft>
                        <a:buNone/>
                      </a:pPr>
                      <a:r>
                        <a:rPr lang="en-US" sz="1200"/>
                        <a:t>Pig population</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t>PPS</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solidFill>
                            <a:srgbClr val="222222"/>
                          </a:solidFill>
                        </a:rPr>
                        <a:t>2,587,862</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just">
                        <a:lnSpc>
                          <a:spcPct val="115000"/>
                        </a:lnSpc>
                        <a:spcBef>
                          <a:spcPts val="0"/>
                        </a:spcBef>
                        <a:spcAft>
                          <a:spcPts val="0"/>
                        </a:spcAft>
                        <a:buNone/>
                      </a:pPr>
                      <a:r>
                        <a:rPr lang="en-US" sz="1200"/>
                        <a:t>Knoema, 2021</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t>Burkina Faso</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tcPr>
                </a:tc>
              </a:tr>
              <a:tr h="233175">
                <a:tc>
                  <a:txBody>
                    <a:bodyPr/>
                    <a:lstStyle/>
                    <a:p>
                      <a:pPr indent="0" lvl="0" marL="0" rtl="0" algn="just">
                        <a:lnSpc>
                          <a:spcPct val="115000"/>
                        </a:lnSpc>
                        <a:spcBef>
                          <a:spcPts val="0"/>
                        </a:spcBef>
                        <a:spcAft>
                          <a:spcPts val="0"/>
                        </a:spcAft>
                        <a:buNone/>
                      </a:pPr>
                      <a:r>
                        <a:rPr lang="en-US" sz="1200"/>
                        <a:t>Human population</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t>HPS</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t>20,321,378</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just">
                        <a:lnSpc>
                          <a:spcPct val="115000"/>
                        </a:lnSpc>
                        <a:spcBef>
                          <a:spcPts val="0"/>
                        </a:spcBef>
                        <a:spcAft>
                          <a:spcPts val="0"/>
                        </a:spcAft>
                        <a:buNone/>
                      </a:pPr>
                      <a:r>
                        <a:rPr lang="en-US" sz="1200"/>
                        <a:t>Data Commons, 2019</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t>Burkina Faso</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33175">
                <a:tc>
                  <a:txBody>
                    <a:bodyPr/>
                    <a:lstStyle/>
                    <a:p>
                      <a:pPr indent="0" lvl="0" marL="0" rtl="0" algn="just">
                        <a:lnSpc>
                          <a:spcPct val="115000"/>
                        </a:lnSpc>
                        <a:spcBef>
                          <a:spcPts val="0"/>
                        </a:spcBef>
                        <a:spcAft>
                          <a:spcPts val="0"/>
                        </a:spcAft>
                        <a:buNone/>
                      </a:pPr>
                      <a:r>
                        <a:rPr lang="en-US" sz="1200"/>
                        <a:t>Human taeniasis prevalence</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t>HTPrev</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t>0.028</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just">
                        <a:lnSpc>
                          <a:spcPct val="115000"/>
                        </a:lnSpc>
                        <a:spcBef>
                          <a:spcPts val="0"/>
                        </a:spcBef>
                        <a:spcAft>
                          <a:spcPts val="0"/>
                        </a:spcAft>
                        <a:buNone/>
                      </a:pPr>
                      <a:r>
                        <a:rPr lang="en-US" sz="1200"/>
                        <a:t>Skirp et al, 2021</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t>Burkina Faso</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33175">
                <a:tc>
                  <a:txBody>
                    <a:bodyPr/>
                    <a:lstStyle/>
                    <a:p>
                      <a:pPr indent="0" lvl="0" marL="0" rtl="0" algn="just">
                        <a:lnSpc>
                          <a:spcPct val="115000"/>
                        </a:lnSpc>
                        <a:spcBef>
                          <a:spcPts val="0"/>
                        </a:spcBef>
                        <a:spcAft>
                          <a:spcPts val="0"/>
                        </a:spcAft>
                        <a:buNone/>
                      </a:pPr>
                      <a:r>
                        <a:rPr lang="en-US" sz="1200"/>
                        <a:t>Human cysticercosis prevalence</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t>HCPrev</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just">
                        <a:lnSpc>
                          <a:spcPct val="115000"/>
                        </a:lnSpc>
                        <a:spcBef>
                          <a:spcPts val="0"/>
                        </a:spcBef>
                        <a:spcAft>
                          <a:spcPts val="0"/>
                        </a:spcAft>
                        <a:buNone/>
                      </a:pPr>
                      <a:r>
                        <a:rPr lang="en-US" sz="1200"/>
                        <a:t>0.0473</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just">
                        <a:lnSpc>
                          <a:spcPct val="115000"/>
                        </a:lnSpc>
                        <a:spcBef>
                          <a:spcPts val="0"/>
                        </a:spcBef>
                        <a:spcAft>
                          <a:spcPts val="0"/>
                        </a:spcAft>
                        <a:buNone/>
                      </a:pPr>
                      <a:r>
                        <a:rPr lang="en-US" sz="1200"/>
                        <a:t>Skirp et al, 2021</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t>Burkina Faso</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33175">
                <a:tc>
                  <a:txBody>
                    <a:bodyPr/>
                    <a:lstStyle/>
                    <a:p>
                      <a:pPr indent="0" lvl="0" marL="0" rtl="0" algn="just">
                        <a:lnSpc>
                          <a:spcPct val="115000"/>
                        </a:lnSpc>
                        <a:spcBef>
                          <a:spcPts val="0"/>
                        </a:spcBef>
                        <a:spcAft>
                          <a:spcPts val="0"/>
                        </a:spcAft>
                        <a:buNone/>
                      </a:pPr>
                      <a:r>
                        <a:rPr lang="en-US" sz="1200"/>
                        <a:t>Estimated human NCC epilepsy prevalence</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t>HNCPrev</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just">
                        <a:lnSpc>
                          <a:spcPct val="115000"/>
                        </a:lnSpc>
                        <a:spcBef>
                          <a:spcPts val="0"/>
                        </a:spcBef>
                        <a:spcAft>
                          <a:spcPts val="0"/>
                        </a:spcAft>
                        <a:buNone/>
                      </a:pPr>
                      <a:r>
                        <a:rPr lang="en-US" sz="1200"/>
                        <a:t>0.01848</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just">
                        <a:lnSpc>
                          <a:spcPct val="115000"/>
                        </a:lnSpc>
                        <a:spcBef>
                          <a:spcPts val="0"/>
                        </a:spcBef>
                        <a:spcAft>
                          <a:spcPts val="0"/>
                        </a:spcAft>
                        <a:buNone/>
                      </a:pPr>
                      <a:r>
                        <a:rPr lang="en-US" sz="1200"/>
                        <a:t>Millogo et al, 2012</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t>Burkina Faso</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33175">
                <a:tc>
                  <a:txBody>
                    <a:bodyPr/>
                    <a:lstStyle/>
                    <a:p>
                      <a:pPr indent="0" lvl="0" marL="0" rtl="0" algn="just">
                        <a:lnSpc>
                          <a:spcPct val="115000"/>
                        </a:lnSpc>
                        <a:spcBef>
                          <a:spcPts val="0"/>
                        </a:spcBef>
                        <a:spcAft>
                          <a:spcPts val="0"/>
                        </a:spcAft>
                        <a:buNone/>
                      </a:pPr>
                      <a:r>
                        <a:rPr lang="en-US" sz="1200"/>
                        <a:t>Porcine cysticercosis prevalence</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t>PCPrev</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t>0.1887</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t>Skirp et al, 2021</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t>Burkina Faso</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33175">
                <a:tc>
                  <a:txBody>
                    <a:bodyPr/>
                    <a:lstStyle/>
                    <a:p>
                      <a:pPr indent="0" lvl="0" marL="0" rtl="0" algn="just">
                        <a:lnSpc>
                          <a:spcPct val="115000"/>
                        </a:lnSpc>
                        <a:spcBef>
                          <a:spcPts val="0"/>
                        </a:spcBef>
                        <a:spcAft>
                          <a:spcPts val="0"/>
                        </a:spcAft>
                        <a:buNone/>
                      </a:pPr>
                      <a:r>
                        <a:rPr lang="en-US" sz="1200"/>
                        <a:t>Human average life expectancy [years]</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t>LEH</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just">
                        <a:lnSpc>
                          <a:spcPct val="115000"/>
                        </a:lnSpc>
                        <a:spcBef>
                          <a:spcPts val="0"/>
                        </a:spcBef>
                        <a:spcAft>
                          <a:spcPts val="0"/>
                        </a:spcAft>
                        <a:buNone/>
                      </a:pPr>
                      <a:r>
                        <a:rPr lang="en-US" sz="1200"/>
                        <a:t>61</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just">
                        <a:lnSpc>
                          <a:spcPct val="115000"/>
                        </a:lnSpc>
                        <a:spcBef>
                          <a:spcPts val="0"/>
                        </a:spcBef>
                        <a:spcAft>
                          <a:spcPts val="0"/>
                        </a:spcAft>
                        <a:buNone/>
                      </a:pPr>
                      <a:r>
                        <a:rPr lang="en-US" sz="1200"/>
                        <a:t>Data Commons 2019</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t>Burkina Faso</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33175">
                <a:tc>
                  <a:txBody>
                    <a:bodyPr/>
                    <a:lstStyle/>
                    <a:p>
                      <a:pPr indent="0" lvl="0" marL="0" rtl="0" algn="just">
                        <a:lnSpc>
                          <a:spcPct val="115000"/>
                        </a:lnSpc>
                        <a:spcBef>
                          <a:spcPts val="0"/>
                        </a:spcBef>
                        <a:spcAft>
                          <a:spcPts val="0"/>
                        </a:spcAft>
                        <a:buNone/>
                      </a:pPr>
                      <a:r>
                        <a:rPr lang="en-US" sz="1200"/>
                        <a:t>Pig average life expectancy [years]</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t>LEP</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just">
                        <a:lnSpc>
                          <a:spcPct val="115000"/>
                        </a:lnSpc>
                        <a:spcBef>
                          <a:spcPts val="0"/>
                        </a:spcBef>
                        <a:spcAft>
                          <a:spcPts val="0"/>
                        </a:spcAft>
                        <a:buNone/>
                      </a:pPr>
                      <a:r>
                        <a:rPr lang="en-US" sz="1200"/>
                        <a:t>1.88</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just">
                        <a:lnSpc>
                          <a:spcPct val="115000"/>
                        </a:lnSpc>
                        <a:spcBef>
                          <a:spcPts val="0"/>
                        </a:spcBef>
                        <a:spcAft>
                          <a:spcPts val="0"/>
                        </a:spcAft>
                        <a:buNone/>
                      </a:pPr>
                      <a:r>
                        <a:rPr lang="en-US" sz="1200"/>
                        <a:t>Skirp et al, 2021</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just">
                        <a:lnSpc>
                          <a:spcPct val="115000"/>
                        </a:lnSpc>
                        <a:spcBef>
                          <a:spcPts val="0"/>
                        </a:spcBef>
                        <a:spcAft>
                          <a:spcPts val="0"/>
                        </a:spcAft>
                        <a:buNone/>
                      </a:pPr>
                      <a:r>
                        <a:rPr lang="en-US" sz="1200"/>
                        <a:t>Burkina Faso</a:t>
                      </a:r>
                      <a:endParaRPr sz="1200"/>
                    </a:p>
                  </a:txBody>
                  <a:tcPr marT="25400" marB="25400" marR="25400" marL="2540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06" name="Google Shape;306;p34"/>
          <p:cNvSpPr/>
          <p:nvPr/>
        </p:nvSpPr>
        <p:spPr>
          <a:xfrm>
            <a:off x="309800" y="1980975"/>
            <a:ext cx="4913400" cy="9939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Design">
  <a:themeElements>
    <a:clrScheme name="Swiss TPH">
      <a:dk1>
        <a:srgbClr val="000000"/>
      </a:dk1>
      <a:lt1>
        <a:srgbClr val="EFEFF0"/>
      </a:lt1>
      <a:dk2>
        <a:srgbClr val="BABCBE"/>
      </a:dk2>
      <a:lt2>
        <a:srgbClr val="717073"/>
      </a:lt2>
      <a:accent1>
        <a:srgbClr val="222222"/>
      </a:accent1>
      <a:accent2>
        <a:srgbClr val="BF3227"/>
      </a:accent2>
      <a:accent3>
        <a:srgbClr val="468AB2"/>
      </a:accent3>
      <a:accent4>
        <a:srgbClr val="EDCD64"/>
      </a:accent4>
      <a:accent5>
        <a:srgbClr val="B5C751"/>
      </a:accent5>
      <a:accent6>
        <a:srgbClr val="868686"/>
      </a:accent6>
      <a:hlink>
        <a:srgbClr val="00344B"/>
      </a:hlink>
      <a:folHlink>
        <a:srgbClr val="7FB9C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